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diagrams/data14.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diagrams/data3.xml" ContentType="application/vnd.openxmlformats-officedocument.drawingml.diagramData+xml"/>
  <Override PartName="/ppt/diagrams/data4.xml" ContentType="application/vnd.openxmlformats-officedocument.drawingml.diagramData+xml"/>
  <Override PartName="/ppt/diagrams/data1.xml" ContentType="application/vnd.openxmlformats-officedocument.drawingml.diagramData+xml"/>
  <Override PartName="/ppt/diagrams/data2.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ata10.xml" ContentType="application/vnd.openxmlformats-officedocument.drawingml.diagramData+xml"/>
  <Override PartName="/ppt/diagrams/data11.xml" ContentType="application/vnd.openxmlformats-officedocument.drawingml.diagramData+xml"/>
  <Override PartName="/ppt/diagrams/data12.xml" ContentType="application/vnd.openxmlformats-officedocument.drawingml.diagramData+xml"/>
  <Override PartName="/ppt/diagrams/data13.xml" ContentType="application/vnd.openxmlformats-officedocument.drawingml.diagramData+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9.xml" ContentType="application/vnd.openxmlformats-officedocument.presentationml.notesSlide+xml"/>
  <Override PartName="/ppt/notesSlides/notesSlide18.xml" ContentType="application/vnd.openxmlformats-officedocument.presentationml.notesSlide+xml"/>
  <Override PartName="/ppt/notesSlides/notesSlide3.xml" ContentType="application/vnd.openxmlformats-officedocument.presentationml.notesSlide+xml"/>
  <Override PartName="/ppt/notesSlides/notesSlide1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5.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notesSlides/notesSlide10.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7.xml" ContentType="application/vnd.openxmlformats-officedocument.presentationml.notesSlide+xml"/>
  <Override PartName="/ppt/notesSlides/notesSlide11.xml" ContentType="application/vnd.openxmlformats-officedocument.presentationml.notesSlide+xml"/>
  <Override PartName="/ppt/notesSlides/notesSlide8.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2.xml" ContentType="application/vnd.openxmlformats-officedocument.presentationml.notesSlide+xml"/>
  <Override PartName="/ppt/notesSlides/notesSlide30.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heme/theme2.xml" ContentType="application/vnd.openxmlformats-officedocument.theme+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heme/theme3.xml" ContentType="application/vnd.openxmlformats-officedocument.theme+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colors1.xml" ContentType="application/vnd.openxmlformats-officedocument.drawingml.diagramColors+xml"/>
  <Override PartName="/ppt/diagrams/drawing1.xml" ContentType="application/vnd.ms-office.drawingml.diagramDrawing+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authors.xml" ContentType="application/vnd.ms-powerpoint.author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diagrams/colors6.xml" ContentType="application/vnd.openxmlformats-officedocument.drawingml.diagramColors+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ink/ink6.xml" ContentType="application/inkml+xml"/>
  <Override PartName="/ppt/diagrams/drawing6.xml" ContentType="application/vnd.ms-office.drawingml.diagramDrawing+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customXml/itemProps2.xml" ContentType="application/vnd.openxmlformats-officedocument.customXmlProperties+xml"/>
  <Override PartName="/customXml/itemProps1.xml" ContentType="application/vnd.openxmlformats-officedocument.customXmlProperti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1" r:id="rId3"/>
    <p:sldMasterId id="2147483702" r:id="rId4"/>
  </p:sldMasterIdLst>
  <p:notesMasterIdLst>
    <p:notesMasterId r:id="rId44"/>
  </p:notesMasterIdLst>
  <p:sldIdLst>
    <p:sldId id="256" r:id="rId5"/>
    <p:sldId id="257" r:id="rId6"/>
    <p:sldId id="269" r:id="rId7"/>
    <p:sldId id="268" r:id="rId8"/>
    <p:sldId id="271" r:id="rId9"/>
    <p:sldId id="260" r:id="rId10"/>
    <p:sldId id="296" r:id="rId11"/>
    <p:sldId id="275" r:id="rId12"/>
    <p:sldId id="261" r:id="rId13"/>
    <p:sldId id="278" r:id="rId14"/>
    <p:sldId id="332" r:id="rId15"/>
    <p:sldId id="266" r:id="rId16"/>
    <p:sldId id="286" r:id="rId17"/>
    <p:sldId id="333" r:id="rId18"/>
    <p:sldId id="335" r:id="rId19"/>
    <p:sldId id="262" r:id="rId20"/>
    <p:sldId id="339" r:id="rId21"/>
    <p:sldId id="317" r:id="rId22"/>
    <p:sldId id="318" r:id="rId23"/>
    <p:sldId id="320" r:id="rId24"/>
    <p:sldId id="321" r:id="rId25"/>
    <p:sldId id="340" r:id="rId26"/>
    <p:sldId id="323" r:id="rId27"/>
    <p:sldId id="274" r:id="rId28"/>
    <p:sldId id="297" r:id="rId29"/>
    <p:sldId id="298" r:id="rId30"/>
    <p:sldId id="267" r:id="rId31"/>
    <p:sldId id="300" r:id="rId32"/>
    <p:sldId id="301" r:id="rId33"/>
    <p:sldId id="302" r:id="rId34"/>
    <p:sldId id="336" r:id="rId35"/>
    <p:sldId id="338" r:id="rId36"/>
    <p:sldId id="305" r:id="rId37"/>
    <p:sldId id="304" r:id="rId38"/>
    <p:sldId id="326" r:id="rId39"/>
    <p:sldId id="327" r:id="rId40"/>
    <p:sldId id="306" r:id="rId41"/>
    <p:sldId id="307" r:id="rId42"/>
    <p:sldId id="33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C6FB1E47-A790-4744-904F-F222E76BBC63}">
          <p14:sldIdLst>
            <p14:sldId id="256"/>
            <p14:sldId id="257"/>
            <p14:sldId id="269"/>
            <p14:sldId id="268"/>
            <p14:sldId id="271"/>
          </p14:sldIdLst>
        </p14:section>
        <p14:section name="Fire Risk Assessment &amp; Prevention" id="{23C571FD-D09A-44EB-ABE8-391E5CB92136}">
          <p14:sldIdLst>
            <p14:sldId id="260"/>
            <p14:sldId id="296"/>
            <p14:sldId id="275"/>
            <p14:sldId id="261"/>
            <p14:sldId id="278"/>
            <p14:sldId id="332"/>
            <p14:sldId id="266"/>
            <p14:sldId id="286"/>
            <p14:sldId id="333"/>
            <p14:sldId id="335"/>
            <p14:sldId id="262"/>
          </p14:sldIdLst>
        </p14:section>
        <p14:section name="Extinguishing Fires" id="{75013597-2197-4A5A-8DA8-4371424C3ACD}">
          <p14:sldIdLst>
            <p14:sldId id="339"/>
            <p14:sldId id="317"/>
            <p14:sldId id="318"/>
            <p14:sldId id="320"/>
            <p14:sldId id="321"/>
            <p14:sldId id="340"/>
            <p14:sldId id="323"/>
          </p14:sldIdLst>
        </p14:section>
        <p14:section name="Roles During a Fire" id="{FF04A27F-C79F-4064-A5D9-41D2A3FCFAEE}">
          <p14:sldIdLst>
            <p14:sldId id="274"/>
            <p14:sldId id="297"/>
            <p14:sldId id="298"/>
            <p14:sldId id="267"/>
            <p14:sldId id="300"/>
            <p14:sldId id="301"/>
            <p14:sldId id="302"/>
            <p14:sldId id="336"/>
            <p14:sldId id="338"/>
            <p14:sldId id="305"/>
            <p14:sldId id="304"/>
            <p14:sldId id="326"/>
            <p14:sldId id="327"/>
            <p14:sldId id="306"/>
            <p14:sldId id="307"/>
          </p14:sldIdLst>
        </p14:section>
        <p14:section name="Closing" id="{48909F59-D72A-4B9C-B0C5-BD164E9EF5B1}">
          <p14:sldIdLst>
            <p14:sldId id="33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4CBBF3-082A-8365-0965-D25E42A48FC8}" name="Renae Wright" initials="RW" userId="S::RWright@aorn.org::23380a61-e919-40df-b754-ff63f8f248d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3E8EB"/>
    <a:srgbClr val="DDDEE0"/>
    <a:srgbClr val="635C64"/>
    <a:srgbClr val="928194"/>
    <a:srgbClr val="E3BFE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1763F5-680D-488D-B836-EC6DE8E4280C}" v="2178" dt="2023-12-14T06:41:31.5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65300" autoAdjust="0"/>
  </p:normalViewPr>
  <p:slideViewPr>
    <p:cSldViewPr snapToGrid="0">
      <p:cViewPr varScale="1">
        <p:scale>
          <a:sx n="68" d="100"/>
          <a:sy n="68" d="100"/>
        </p:scale>
        <p:origin x="2148" y="72"/>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customXml" Target="../customXml/item3.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93E380-0CAE-4F89-84F5-C92090F19716}" type="doc">
      <dgm:prSet loTypeId="urn:microsoft.com/office/officeart/2005/8/layout/hList7" loCatId="list" qsTypeId="urn:microsoft.com/office/officeart/2005/8/quickstyle/simple1" qsCatId="simple" csTypeId="urn:microsoft.com/office/officeart/2005/8/colors/accent1_2" csCatId="accent1" phldr="1"/>
      <dgm:spPr/>
    </dgm:pt>
    <dgm:pt modelId="{D127C2AC-3DC8-41BA-9274-ECB2BD417795}">
      <dgm:prSet phldrT="[Text]"/>
      <dgm:spPr/>
      <dgm:t>
        <a:bodyPr/>
        <a:lstStyle/>
        <a:p>
          <a:r>
            <a:rPr lang="en-US" dirty="0"/>
            <a:t>44% head, neck, chest</a:t>
          </a:r>
        </a:p>
      </dgm:t>
    </dgm:pt>
    <dgm:pt modelId="{439832C6-9F47-4821-ABFF-DC07F28B7FB7}" type="parTrans" cxnId="{C5D709EE-4BA0-4FCA-A7FF-DAD2F3E3AFC6}">
      <dgm:prSet/>
      <dgm:spPr/>
      <dgm:t>
        <a:bodyPr/>
        <a:lstStyle/>
        <a:p>
          <a:endParaRPr lang="en-US"/>
        </a:p>
      </dgm:t>
    </dgm:pt>
    <dgm:pt modelId="{89FF5639-EEAB-4092-BDC2-7ECCF15E3443}" type="sibTrans" cxnId="{C5D709EE-4BA0-4FCA-A7FF-DAD2F3E3AFC6}">
      <dgm:prSet/>
      <dgm:spPr/>
      <dgm:t>
        <a:bodyPr/>
        <a:lstStyle/>
        <a:p>
          <a:endParaRPr lang="en-US"/>
        </a:p>
      </dgm:t>
    </dgm:pt>
    <dgm:pt modelId="{58877E6F-B1A8-47AA-B4E9-05F6A14E4FAC}">
      <dgm:prSet phldrT="[Text]"/>
      <dgm:spPr/>
      <dgm:t>
        <a:bodyPr/>
        <a:lstStyle/>
        <a:p>
          <a:r>
            <a:rPr lang="en-US" dirty="0"/>
            <a:t>26% </a:t>
          </a:r>
          <a:r>
            <a:rPr lang="en-US" b="1" dirty="0"/>
            <a:t>on</a:t>
          </a:r>
          <a:r>
            <a:rPr lang="en-US" dirty="0"/>
            <a:t> the patient</a:t>
          </a:r>
        </a:p>
      </dgm:t>
    </dgm:pt>
    <dgm:pt modelId="{2F64896E-56F7-4F63-946D-5C39E2E20D81}" type="parTrans" cxnId="{B006769B-94FC-4AFE-8928-73534E4D4969}">
      <dgm:prSet/>
      <dgm:spPr/>
      <dgm:t>
        <a:bodyPr/>
        <a:lstStyle/>
        <a:p>
          <a:endParaRPr lang="en-US"/>
        </a:p>
      </dgm:t>
    </dgm:pt>
    <dgm:pt modelId="{8D3B1F38-6CFD-4752-9F82-DD42DEA83402}" type="sibTrans" cxnId="{B006769B-94FC-4AFE-8928-73534E4D4969}">
      <dgm:prSet/>
      <dgm:spPr/>
      <dgm:t>
        <a:bodyPr/>
        <a:lstStyle/>
        <a:p>
          <a:endParaRPr lang="en-US"/>
        </a:p>
      </dgm:t>
    </dgm:pt>
    <dgm:pt modelId="{26A4904F-01B6-4B86-8C82-08E2EEEADC6E}">
      <dgm:prSet phldrT="[Text]"/>
      <dgm:spPr/>
      <dgm:t>
        <a:bodyPr/>
        <a:lstStyle/>
        <a:p>
          <a:r>
            <a:rPr lang="en-US" dirty="0"/>
            <a:t>21% in the airway</a:t>
          </a:r>
        </a:p>
      </dgm:t>
    </dgm:pt>
    <dgm:pt modelId="{B6B62038-60E1-4185-B034-B88CD22AE53F}" type="parTrans" cxnId="{483E58D6-2808-4D64-8460-546B275565AE}">
      <dgm:prSet/>
      <dgm:spPr/>
      <dgm:t>
        <a:bodyPr/>
        <a:lstStyle/>
        <a:p>
          <a:endParaRPr lang="en-US"/>
        </a:p>
      </dgm:t>
    </dgm:pt>
    <dgm:pt modelId="{784B969C-1F97-4925-9525-F8B9D0DEC765}" type="sibTrans" cxnId="{483E58D6-2808-4D64-8460-546B275565AE}">
      <dgm:prSet/>
      <dgm:spPr/>
      <dgm:t>
        <a:bodyPr/>
        <a:lstStyle/>
        <a:p>
          <a:endParaRPr lang="en-US"/>
        </a:p>
      </dgm:t>
    </dgm:pt>
    <dgm:pt modelId="{5C70F0C3-11DD-4826-B21F-04AAF4493310}">
      <dgm:prSet phldrT="[Text]"/>
      <dgm:spPr/>
      <dgm:t>
        <a:bodyPr/>
        <a:lstStyle/>
        <a:p>
          <a:r>
            <a:rPr lang="en-US" dirty="0"/>
            <a:t>8% </a:t>
          </a:r>
          <a:r>
            <a:rPr lang="en-US" b="1" dirty="0"/>
            <a:t>in</a:t>
          </a:r>
          <a:r>
            <a:rPr lang="en-US" dirty="0"/>
            <a:t> the patient</a:t>
          </a:r>
        </a:p>
      </dgm:t>
    </dgm:pt>
    <dgm:pt modelId="{5CD5B78C-1497-4C62-8214-5F1EDB8153F5}" type="parTrans" cxnId="{585B9CC7-B9B4-405B-8E8A-2A53123C452C}">
      <dgm:prSet/>
      <dgm:spPr/>
      <dgm:t>
        <a:bodyPr/>
        <a:lstStyle/>
        <a:p>
          <a:endParaRPr lang="en-US"/>
        </a:p>
      </dgm:t>
    </dgm:pt>
    <dgm:pt modelId="{621A20D5-B14C-490D-9D53-E166D59BD298}" type="sibTrans" cxnId="{585B9CC7-B9B4-405B-8E8A-2A53123C452C}">
      <dgm:prSet/>
      <dgm:spPr/>
      <dgm:t>
        <a:bodyPr/>
        <a:lstStyle/>
        <a:p>
          <a:endParaRPr lang="en-US"/>
        </a:p>
      </dgm:t>
    </dgm:pt>
    <dgm:pt modelId="{137C3EFD-ACD4-4463-B21E-D33AABDB5A42}" type="pres">
      <dgm:prSet presAssocID="{4D93E380-0CAE-4F89-84F5-C92090F19716}" presName="Name0" presStyleCnt="0">
        <dgm:presLayoutVars>
          <dgm:dir/>
          <dgm:resizeHandles val="exact"/>
        </dgm:presLayoutVars>
      </dgm:prSet>
      <dgm:spPr/>
    </dgm:pt>
    <dgm:pt modelId="{260653C2-0F8E-48EC-9D07-1803E7552456}" type="pres">
      <dgm:prSet presAssocID="{4D93E380-0CAE-4F89-84F5-C92090F19716}" presName="fgShape" presStyleLbl="fgShp" presStyleIdx="0" presStyleCnt="1" custLinFactY="100000" custLinFactNeighborX="-12463" custLinFactNeighborY="163629"/>
      <dgm:spPr>
        <a:noFill/>
        <a:ln>
          <a:noFill/>
        </a:ln>
      </dgm:spPr>
    </dgm:pt>
    <dgm:pt modelId="{27B93B05-BE0C-488D-AD42-82B6EB92583C}" type="pres">
      <dgm:prSet presAssocID="{4D93E380-0CAE-4F89-84F5-C92090F19716}" presName="linComp" presStyleCnt="0"/>
      <dgm:spPr/>
    </dgm:pt>
    <dgm:pt modelId="{BD314F68-BDFD-47B3-ABB9-8BE5A03DE61C}" type="pres">
      <dgm:prSet presAssocID="{D127C2AC-3DC8-41BA-9274-ECB2BD417795}" presName="compNode" presStyleCnt="0"/>
      <dgm:spPr/>
    </dgm:pt>
    <dgm:pt modelId="{5CC2FDFC-B7B3-4BC0-B5A4-F8A4FC86747A}" type="pres">
      <dgm:prSet presAssocID="{D127C2AC-3DC8-41BA-9274-ECB2BD417795}" presName="bkgdShape" presStyleLbl="node1" presStyleIdx="0" presStyleCnt="4"/>
      <dgm:spPr/>
    </dgm:pt>
    <dgm:pt modelId="{784D7D8F-A0D6-4A10-B714-692ECD0B271A}" type="pres">
      <dgm:prSet presAssocID="{D127C2AC-3DC8-41BA-9274-ECB2BD417795}" presName="nodeTx" presStyleLbl="node1" presStyleIdx="0" presStyleCnt="4">
        <dgm:presLayoutVars>
          <dgm:bulletEnabled val="1"/>
        </dgm:presLayoutVars>
      </dgm:prSet>
      <dgm:spPr/>
    </dgm:pt>
    <dgm:pt modelId="{9AC6BE2D-789F-4265-B729-3555D57382AE}" type="pres">
      <dgm:prSet presAssocID="{D127C2AC-3DC8-41BA-9274-ECB2BD417795}" presName="invisiNode" presStyleLbl="node1" presStyleIdx="0" presStyleCnt="4"/>
      <dgm:spPr/>
    </dgm:pt>
    <dgm:pt modelId="{42A58555-2D5F-42F0-AB42-27485217F6BF}" type="pres">
      <dgm:prSet presAssocID="{D127C2AC-3DC8-41BA-9274-ECB2BD417795}" presName="imagNode" presStyleLbl="fgImgPlac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User with solid fill"/>
        </a:ext>
      </dgm:extLst>
    </dgm:pt>
    <dgm:pt modelId="{B6DBA1C4-0759-4D22-AFC0-9356C54031CE}" type="pres">
      <dgm:prSet presAssocID="{89FF5639-EEAB-4092-BDC2-7ECCF15E3443}" presName="sibTrans" presStyleLbl="sibTrans2D1" presStyleIdx="0" presStyleCnt="0"/>
      <dgm:spPr/>
    </dgm:pt>
    <dgm:pt modelId="{2203D55C-D673-4E10-BCAC-53BCC0243F58}" type="pres">
      <dgm:prSet presAssocID="{58877E6F-B1A8-47AA-B4E9-05F6A14E4FAC}" presName="compNode" presStyleCnt="0"/>
      <dgm:spPr/>
    </dgm:pt>
    <dgm:pt modelId="{C6A4D809-CF84-4D23-B444-7939D632AC2C}" type="pres">
      <dgm:prSet presAssocID="{58877E6F-B1A8-47AA-B4E9-05F6A14E4FAC}" presName="bkgdShape" presStyleLbl="node1" presStyleIdx="1" presStyleCnt="4"/>
      <dgm:spPr/>
    </dgm:pt>
    <dgm:pt modelId="{739F7976-44DA-4A7E-9275-2FAE87E05770}" type="pres">
      <dgm:prSet presAssocID="{58877E6F-B1A8-47AA-B4E9-05F6A14E4FAC}" presName="nodeTx" presStyleLbl="node1" presStyleIdx="1" presStyleCnt="4">
        <dgm:presLayoutVars>
          <dgm:bulletEnabled val="1"/>
        </dgm:presLayoutVars>
      </dgm:prSet>
      <dgm:spPr/>
    </dgm:pt>
    <dgm:pt modelId="{D33528D9-745F-46BE-9232-9CEDD272EA46}" type="pres">
      <dgm:prSet presAssocID="{58877E6F-B1A8-47AA-B4E9-05F6A14E4FAC}" presName="invisiNode" presStyleLbl="node1" presStyleIdx="1" presStyleCnt="4"/>
      <dgm:spPr/>
    </dgm:pt>
    <dgm:pt modelId="{1B32F1E4-1C88-4B75-ACFA-E0BEE45FBC38}" type="pres">
      <dgm:prSet presAssocID="{58877E6F-B1A8-47AA-B4E9-05F6A14E4FAC}" presName="imagNode" presStyleLbl="fgImgPlac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an with solid fill"/>
        </a:ext>
      </dgm:extLst>
    </dgm:pt>
    <dgm:pt modelId="{9EF8F34C-19A5-41AD-AD15-3D0671E186A8}" type="pres">
      <dgm:prSet presAssocID="{8D3B1F38-6CFD-4752-9F82-DD42DEA83402}" presName="sibTrans" presStyleLbl="sibTrans2D1" presStyleIdx="0" presStyleCnt="0"/>
      <dgm:spPr/>
    </dgm:pt>
    <dgm:pt modelId="{CC7137B6-FC32-40C1-9093-F88112F25859}" type="pres">
      <dgm:prSet presAssocID="{26A4904F-01B6-4B86-8C82-08E2EEEADC6E}" presName="compNode" presStyleCnt="0"/>
      <dgm:spPr/>
    </dgm:pt>
    <dgm:pt modelId="{779012B0-155E-4C52-B1BF-CFEDE868BFD3}" type="pres">
      <dgm:prSet presAssocID="{26A4904F-01B6-4B86-8C82-08E2EEEADC6E}" presName="bkgdShape" presStyleLbl="node1" presStyleIdx="2" presStyleCnt="4"/>
      <dgm:spPr/>
    </dgm:pt>
    <dgm:pt modelId="{6F532D26-B4E1-4FF5-A540-87A34BA2721D}" type="pres">
      <dgm:prSet presAssocID="{26A4904F-01B6-4B86-8C82-08E2EEEADC6E}" presName="nodeTx" presStyleLbl="node1" presStyleIdx="2" presStyleCnt="4">
        <dgm:presLayoutVars>
          <dgm:bulletEnabled val="1"/>
        </dgm:presLayoutVars>
      </dgm:prSet>
      <dgm:spPr/>
    </dgm:pt>
    <dgm:pt modelId="{216C1D53-01B4-46C4-AC83-F76B8C975184}" type="pres">
      <dgm:prSet presAssocID="{26A4904F-01B6-4B86-8C82-08E2EEEADC6E}" presName="invisiNode" presStyleLbl="node1" presStyleIdx="2" presStyleCnt="4"/>
      <dgm:spPr/>
    </dgm:pt>
    <dgm:pt modelId="{BEA3C4B4-F219-4578-B3DF-60F62418A7EE}" type="pres">
      <dgm:prSet presAssocID="{26A4904F-01B6-4B86-8C82-08E2EEEADC6E}" presName="imagNode"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Lungs with solid fill"/>
        </a:ext>
      </dgm:extLst>
    </dgm:pt>
    <dgm:pt modelId="{EA04FDEB-1323-41DE-BC45-0F639456FA31}" type="pres">
      <dgm:prSet presAssocID="{784B969C-1F97-4925-9525-F8B9D0DEC765}" presName="sibTrans" presStyleLbl="sibTrans2D1" presStyleIdx="0" presStyleCnt="0"/>
      <dgm:spPr/>
    </dgm:pt>
    <dgm:pt modelId="{1EEF67E2-4AD2-42D3-950D-E75CA21D1337}" type="pres">
      <dgm:prSet presAssocID="{5C70F0C3-11DD-4826-B21F-04AAF4493310}" presName="compNode" presStyleCnt="0"/>
      <dgm:spPr/>
    </dgm:pt>
    <dgm:pt modelId="{0A08069C-618D-45E9-8C55-CB21D2C0B4E4}" type="pres">
      <dgm:prSet presAssocID="{5C70F0C3-11DD-4826-B21F-04AAF4493310}" presName="bkgdShape" presStyleLbl="node1" presStyleIdx="3" presStyleCnt="4"/>
      <dgm:spPr/>
    </dgm:pt>
    <dgm:pt modelId="{E5A5DEC1-79AA-419B-B81F-76FD89293FFD}" type="pres">
      <dgm:prSet presAssocID="{5C70F0C3-11DD-4826-B21F-04AAF4493310}" presName="nodeTx" presStyleLbl="node1" presStyleIdx="3" presStyleCnt="4">
        <dgm:presLayoutVars>
          <dgm:bulletEnabled val="1"/>
        </dgm:presLayoutVars>
      </dgm:prSet>
      <dgm:spPr/>
    </dgm:pt>
    <dgm:pt modelId="{012BDFA4-0D36-4AAB-B9C3-4E8C45355CCD}" type="pres">
      <dgm:prSet presAssocID="{5C70F0C3-11DD-4826-B21F-04AAF4493310}" presName="invisiNode" presStyleLbl="node1" presStyleIdx="3" presStyleCnt="4"/>
      <dgm:spPr/>
    </dgm:pt>
    <dgm:pt modelId="{08748048-383B-43D2-8C2B-0DF51A9D212D}" type="pres">
      <dgm:prSet presAssocID="{5C70F0C3-11DD-4826-B21F-04AAF4493310}" presName="imagNode" presStyleLbl="fgImgPlace1" presStyleIdx="3" presStyleCnt="4"/>
      <dgm:spPr>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pt>
  </dgm:ptLst>
  <dgm:cxnLst>
    <dgm:cxn modelId="{C301E900-3EDD-470C-831A-B822DA843CD5}" type="presOf" srcId="{5C70F0C3-11DD-4826-B21F-04AAF4493310}" destId="{0A08069C-618D-45E9-8C55-CB21D2C0B4E4}" srcOrd="0" destOrd="0" presId="urn:microsoft.com/office/officeart/2005/8/layout/hList7"/>
    <dgm:cxn modelId="{7D03F002-062E-4160-9B3D-948A37381324}" type="presOf" srcId="{58877E6F-B1A8-47AA-B4E9-05F6A14E4FAC}" destId="{C6A4D809-CF84-4D23-B444-7939D632AC2C}" srcOrd="0" destOrd="0" presId="urn:microsoft.com/office/officeart/2005/8/layout/hList7"/>
    <dgm:cxn modelId="{BBBE2B03-F4E8-4D1D-A702-E0802743675E}" type="presOf" srcId="{26A4904F-01B6-4B86-8C82-08E2EEEADC6E}" destId="{779012B0-155E-4C52-B1BF-CFEDE868BFD3}" srcOrd="0" destOrd="0" presId="urn:microsoft.com/office/officeart/2005/8/layout/hList7"/>
    <dgm:cxn modelId="{C44A121C-4074-4E19-85E8-F5D029E69701}" type="presOf" srcId="{D127C2AC-3DC8-41BA-9274-ECB2BD417795}" destId="{784D7D8F-A0D6-4A10-B714-692ECD0B271A}" srcOrd="1" destOrd="0" presId="urn:microsoft.com/office/officeart/2005/8/layout/hList7"/>
    <dgm:cxn modelId="{B0ACB52C-9FA7-4AB1-AF95-AAFAF66DD3E1}" type="presOf" srcId="{8D3B1F38-6CFD-4752-9F82-DD42DEA83402}" destId="{9EF8F34C-19A5-41AD-AD15-3D0671E186A8}" srcOrd="0" destOrd="0" presId="urn:microsoft.com/office/officeart/2005/8/layout/hList7"/>
    <dgm:cxn modelId="{BEAB8540-CE02-40BF-B8C5-5BD48AB5642B}" type="presOf" srcId="{89FF5639-EEAB-4092-BDC2-7ECCF15E3443}" destId="{B6DBA1C4-0759-4D22-AFC0-9356C54031CE}" srcOrd="0" destOrd="0" presId="urn:microsoft.com/office/officeart/2005/8/layout/hList7"/>
    <dgm:cxn modelId="{D37FDB66-DE94-4657-987E-2CFD5A1C0F6D}" type="presOf" srcId="{4D93E380-0CAE-4F89-84F5-C92090F19716}" destId="{137C3EFD-ACD4-4463-B21E-D33AABDB5A42}" srcOrd="0" destOrd="0" presId="urn:microsoft.com/office/officeart/2005/8/layout/hList7"/>
    <dgm:cxn modelId="{80C24447-775E-48D6-848C-BE7E7F24D53D}" type="presOf" srcId="{784B969C-1F97-4925-9525-F8B9D0DEC765}" destId="{EA04FDEB-1323-41DE-BC45-0F639456FA31}" srcOrd="0" destOrd="0" presId="urn:microsoft.com/office/officeart/2005/8/layout/hList7"/>
    <dgm:cxn modelId="{827EF670-10AA-4FA8-99DD-9563A0054ECA}" type="presOf" srcId="{D127C2AC-3DC8-41BA-9274-ECB2BD417795}" destId="{5CC2FDFC-B7B3-4BC0-B5A4-F8A4FC86747A}" srcOrd="0" destOrd="0" presId="urn:microsoft.com/office/officeart/2005/8/layout/hList7"/>
    <dgm:cxn modelId="{6DE58B58-4792-430B-A5DE-6CDE13B5FA24}" type="presOf" srcId="{5C70F0C3-11DD-4826-B21F-04AAF4493310}" destId="{E5A5DEC1-79AA-419B-B81F-76FD89293FFD}" srcOrd="1" destOrd="0" presId="urn:microsoft.com/office/officeart/2005/8/layout/hList7"/>
    <dgm:cxn modelId="{B006769B-94FC-4AFE-8928-73534E4D4969}" srcId="{4D93E380-0CAE-4F89-84F5-C92090F19716}" destId="{58877E6F-B1A8-47AA-B4E9-05F6A14E4FAC}" srcOrd="1" destOrd="0" parTransId="{2F64896E-56F7-4F63-946D-5C39E2E20D81}" sibTransId="{8D3B1F38-6CFD-4752-9F82-DD42DEA83402}"/>
    <dgm:cxn modelId="{585B9CC7-B9B4-405B-8E8A-2A53123C452C}" srcId="{4D93E380-0CAE-4F89-84F5-C92090F19716}" destId="{5C70F0C3-11DD-4826-B21F-04AAF4493310}" srcOrd="3" destOrd="0" parTransId="{5CD5B78C-1497-4C62-8214-5F1EDB8153F5}" sibTransId="{621A20D5-B14C-490D-9D53-E166D59BD298}"/>
    <dgm:cxn modelId="{483E58D6-2808-4D64-8460-546B275565AE}" srcId="{4D93E380-0CAE-4F89-84F5-C92090F19716}" destId="{26A4904F-01B6-4B86-8C82-08E2EEEADC6E}" srcOrd="2" destOrd="0" parTransId="{B6B62038-60E1-4185-B034-B88CD22AE53F}" sibTransId="{784B969C-1F97-4925-9525-F8B9D0DEC765}"/>
    <dgm:cxn modelId="{29C75AE2-1E16-401C-8255-8E36E2A6D569}" type="presOf" srcId="{58877E6F-B1A8-47AA-B4E9-05F6A14E4FAC}" destId="{739F7976-44DA-4A7E-9275-2FAE87E05770}" srcOrd="1" destOrd="0" presId="urn:microsoft.com/office/officeart/2005/8/layout/hList7"/>
    <dgm:cxn modelId="{C5D709EE-4BA0-4FCA-A7FF-DAD2F3E3AFC6}" srcId="{4D93E380-0CAE-4F89-84F5-C92090F19716}" destId="{D127C2AC-3DC8-41BA-9274-ECB2BD417795}" srcOrd="0" destOrd="0" parTransId="{439832C6-9F47-4821-ABFF-DC07F28B7FB7}" sibTransId="{89FF5639-EEAB-4092-BDC2-7ECCF15E3443}"/>
    <dgm:cxn modelId="{F0DD14F6-2B88-4404-8B53-3DE64B559C93}" type="presOf" srcId="{26A4904F-01B6-4B86-8C82-08E2EEEADC6E}" destId="{6F532D26-B4E1-4FF5-A540-87A34BA2721D}" srcOrd="1" destOrd="0" presId="urn:microsoft.com/office/officeart/2005/8/layout/hList7"/>
    <dgm:cxn modelId="{CE7C5358-8662-4C59-A256-6A672C665895}" type="presParOf" srcId="{137C3EFD-ACD4-4463-B21E-D33AABDB5A42}" destId="{260653C2-0F8E-48EC-9D07-1803E7552456}" srcOrd="0" destOrd="0" presId="urn:microsoft.com/office/officeart/2005/8/layout/hList7"/>
    <dgm:cxn modelId="{7BE7DF00-C3E3-4BBE-A38A-9A04A67D22D3}" type="presParOf" srcId="{137C3EFD-ACD4-4463-B21E-D33AABDB5A42}" destId="{27B93B05-BE0C-488D-AD42-82B6EB92583C}" srcOrd="1" destOrd="0" presId="urn:microsoft.com/office/officeart/2005/8/layout/hList7"/>
    <dgm:cxn modelId="{531129E7-D478-4375-A08B-DA4A914BF1E2}" type="presParOf" srcId="{27B93B05-BE0C-488D-AD42-82B6EB92583C}" destId="{BD314F68-BDFD-47B3-ABB9-8BE5A03DE61C}" srcOrd="0" destOrd="0" presId="urn:microsoft.com/office/officeart/2005/8/layout/hList7"/>
    <dgm:cxn modelId="{92029F2A-2AC6-4AA0-A419-3AC9378FAC90}" type="presParOf" srcId="{BD314F68-BDFD-47B3-ABB9-8BE5A03DE61C}" destId="{5CC2FDFC-B7B3-4BC0-B5A4-F8A4FC86747A}" srcOrd="0" destOrd="0" presId="urn:microsoft.com/office/officeart/2005/8/layout/hList7"/>
    <dgm:cxn modelId="{2ACEAA32-7DD0-4652-AE71-C59040B6C31F}" type="presParOf" srcId="{BD314F68-BDFD-47B3-ABB9-8BE5A03DE61C}" destId="{784D7D8F-A0D6-4A10-B714-692ECD0B271A}" srcOrd="1" destOrd="0" presId="urn:microsoft.com/office/officeart/2005/8/layout/hList7"/>
    <dgm:cxn modelId="{B0B149F5-C8A5-44B1-9656-B69036A41EC9}" type="presParOf" srcId="{BD314F68-BDFD-47B3-ABB9-8BE5A03DE61C}" destId="{9AC6BE2D-789F-4265-B729-3555D57382AE}" srcOrd="2" destOrd="0" presId="urn:microsoft.com/office/officeart/2005/8/layout/hList7"/>
    <dgm:cxn modelId="{EEC5360F-7489-4103-A90D-510B2F460DC3}" type="presParOf" srcId="{BD314F68-BDFD-47B3-ABB9-8BE5A03DE61C}" destId="{42A58555-2D5F-42F0-AB42-27485217F6BF}" srcOrd="3" destOrd="0" presId="urn:microsoft.com/office/officeart/2005/8/layout/hList7"/>
    <dgm:cxn modelId="{2687525A-5C3A-4497-8F87-A5E61288ED7A}" type="presParOf" srcId="{27B93B05-BE0C-488D-AD42-82B6EB92583C}" destId="{B6DBA1C4-0759-4D22-AFC0-9356C54031CE}" srcOrd="1" destOrd="0" presId="urn:microsoft.com/office/officeart/2005/8/layout/hList7"/>
    <dgm:cxn modelId="{E30E1FAA-14E2-42D4-9498-F9B8D8FA492D}" type="presParOf" srcId="{27B93B05-BE0C-488D-AD42-82B6EB92583C}" destId="{2203D55C-D673-4E10-BCAC-53BCC0243F58}" srcOrd="2" destOrd="0" presId="urn:microsoft.com/office/officeart/2005/8/layout/hList7"/>
    <dgm:cxn modelId="{12561102-1C8E-4DE8-AC77-EC3F948FF920}" type="presParOf" srcId="{2203D55C-D673-4E10-BCAC-53BCC0243F58}" destId="{C6A4D809-CF84-4D23-B444-7939D632AC2C}" srcOrd="0" destOrd="0" presId="urn:microsoft.com/office/officeart/2005/8/layout/hList7"/>
    <dgm:cxn modelId="{ECE50458-0ED6-4EF4-B0BA-1D1547CF7607}" type="presParOf" srcId="{2203D55C-D673-4E10-BCAC-53BCC0243F58}" destId="{739F7976-44DA-4A7E-9275-2FAE87E05770}" srcOrd="1" destOrd="0" presId="urn:microsoft.com/office/officeart/2005/8/layout/hList7"/>
    <dgm:cxn modelId="{157D8132-EC60-42B2-B825-AE702C07FEBD}" type="presParOf" srcId="{2203D55C-D673-4E10-BCAC-53BCC0243F58}" destId="{D33528D9-745F-46BE-9232-9CEDD272EA46}" srcOrd="2" destOrd="0" presId="urn:microsoft.com/office/officeart/2005/8/layout/hList7"/>
    <dgm:cxn modelId="{0E618868-2603-484E-812B-64ABCBFE076D}" type="presParOf" srcId="{2203D55C-D673-4E10-BCAC-53BCC0243F58}" destId="{1B32F1E4-1C88-4B75-ACFA-E0BEE45FBC38}" srcOrd="3" destOrd="0" presId="urn:microsoft.com/office/officeart/2005/8/layout/hList7"/>
    <dgm:cxn modelId="{42D80DB9-CF53-4E3A-893A-BBA185268693}" type="presParOf" srcId="{27B93B05-BE0C-488D-AD42-82B6EB92583C}" destId="{9EF8F34C-19A5-41AD-AD15-3D0671E186A8}" srcOrd="3" destOrd="0" presId="urn:microsoft.com/office/officeart/2005/8/layout/hList7"/>
    <dgm:cxn modelId="{BB0816F7-2A3E-402C-AD36-A48E13614BA9}" type="presParOf" srcId="{27B93B05-BE0C-488D-AD42-82B6EB92583C}" destId="{CC7137B6-FC32-40C1-9093-F88112F25859}" srcOrd="4" destOrd="0" presId="urn:microsoft.com/office/officeart/2005/8/layout/hList7"/>
    <dgm:cxn modelId="{C5097773-3815-4DE6-B5C4-0B54DC89E4C4}" type="presParOf" srcId="{CC7137B6-FC32-40C1-9093-F88112F25859}" destId="{779012B0-155E-4C52-B1BF-CFEDE868BFD3}" srcOrd="0" destOrd="0" presId="urn:microsoft.com/office/officeart/2005/8/layout/hList7"/>
    <dgm:cxn modelId="{EAFB3BD6-BCA1-4130-8E45-75306A7BCC59}" type="presParOf" srcId="{CC7137B6-FC32-40C1-9093-F88112F25859}" destId="{6F532D26-B4E1-4FF5-A540-87A34BA2721D}" srcOrd="1" destOrd="0" presId="urn:microsoft.com/office/officeart/2005/8/layout/hList7"/>
    <dgm:cxn modelId="{7D7D1053-5EC9-4E39-A723-ED1D1C78CBA2}" type="presParOf" srcId="{CC7137B6-FC32-40C1-9093-F88112F25859}" destId="{216C1D53-01B4-46C4-AC83-F76B8C975184}" srcOrd="2" destOrd="0" presId="urn:microsoft.com/office/officeart/2005/8/layout/hList7"/>
    <dgm:cxn modelId="{15FAA65B-4989-4A10-9B78-801A77E67268}" type="presParOf" srcId="{CC7137B6-FC32-40C1-9093-F88112F25859}" destId="{BEA3C4B4-F219-4578-B3DF-60F62418A7EE}" srcOrd="3" destOrd="0" presId="urn:microsoft.com/office/officeart/2005/8/layout/hList7"/>
    <dgm:cxn modelId="{C52322E8-AF82-4CFF-AB1A-ED6726B36713}" type="presParOf" srcId="{27B93B05-BE0C-488D-AD42-82B6EB92583C}" destId="{EA04FDEB-1323-41DE-BC45-0F639456FA31}" srcOrd="5" destOrd="0" presId="urn:microsoft.com/office/officeart/2005/8/layout/hList7"/>
    <dgm:cxn modelId="{61C9C8E4-A7FC-4734-9B88-F2F33A68F674}" type="presParOf" srcId="{27B93B05-BE0C-488D-AD42-82B6EB92583C}" destId="{1EEF67E2-4AD2-42D3-950D-E75CA21D1337}" srcOrd="6" destOrd="0" presId="urn:microsoft.com/office/officeart/2005/8/layout/hList7"/>
    <dgm:cxn modelId="{1380D639-BBF4-47FF-A1C0-4F93D11F20F4}" type="presParOf" srcId="{1EEF67E2-4AD2-42D3-950D-E75CA21D1337}" destId="{0A08069C-618D-45E9-8C55-CB21D2C0B4E4}" srcOrd="0" destOrd="0" presId="urn:microsoft.com/office/officeart/2005/8/layout/hList7"/>
    <dgm:cxn modelId="{7B28852D-06F2-4282-890C-5017F36216A0}" type="presParOf" srcId="{1EEF67E2-4AD2-42D3-950D-E75CA21D1337}" destId="{E5A5DEC1-79AA-419B-B81F-76FD89293FFD}" srcOrd="1" destOrd="0" presId="urn:microsoft.com/office/officeart/2005/8/layout/hList7"/>
    <dgm:cxn modelId="{5324C715-87A3-4D14-85B8-910A9F1D63CC}" type="presParOf" srcId="{1EEF67E2-4AD2-42D3-950D-E75CA21D1337}" destId="{012BDFA4-0D36-4AAB-B9C3-4E8C45355CCD}" srcOrd="2" destOrd="0" presId="urn:microsoft.com/office/officeart/2005/8/layout/hList7"/>
    <dgm:cxn modelId="{D40F1C0F-3B7E-4846-97DE-0D9239195C97}" type="presParOf" srcId="{1EEF67E2-4AD2-42D3-950D-E75CA21D1337}" destId="{08748048-383B-43D2-8C2B-0DF51A9D212D}"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EB31B01-309C-4CE1-843D-A480A19F4157}"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B4164C67-1A26-4C0E-B955-B144EDE706CB}">
      <dgm:prSet/>
      <dgm:spPr/>
      <dgm:t>
        <a:bodyPr/>
        <a:lstStyle/>
        <a:p>
          <a:r>
            <a:rPr lang="en-US" dirty="0"/>
            <a:t>Alert team members to the fire</a:t>
          </a:r>
        </a:p>
      </dgm:t>
    </dgm:pt>
    <dgm:pt modelId="{EDE8C2F1-3F5E-4951-B369-B59742CA4A13}" type="parTrans" cxnId="{35156DA1-8A44-4AA7-8DA3-BC3B6391EB77}">
      <dgm:prSet/>
      <dgm:spPr/>
      <dgm:t>
        <a:bodyPr/>
        <a:lstStyle/>
        <a:p>
          <a:endParaRPr lang="en-US"/>
        </a:p>
      </dgm:t>
    </dgm:pt>
    <dgm:pt modelId="{47E765A4-B9C3-490B-958A-D4BB2263E6E4}" type="sibTrans" cxnId="{35156DA1-8A44-4AA7-8DA3-BC3B6391EB77}">
      <dgm:prSet/>
      <dgm:spPr/>
      <dgm:t>
        <a:bodyPr/>
        <a:lstStyle/>
        <a:p>
          <a:endParaRPr lang="en-US"/>
        </a:p>
      </dgm:t>
    </dgm:pt>
    <dgm:pt modelId="{FC143353-9D6F-4520-BCC1-DA5DCDB399A6}">
      <dgm:prSet/>
      <dgm:spPr/>
      <dgm:t>
        <a:bodyPr/>
        <a:lstStyle/>
        <a:p>
          <a:r>
            <a:rPr lang="en-US" dirty="0"/>
            <a:t>Stop the flow of airway gases </a:t>
          </a:r>
        </a:p>
      </dgm:t>
    </dgm:pt>
    <dgm:pt modelId="{AC308AAF-06FD-441D-AEC3-F9996EF644A4}" type="parTrans" cxnId="{2C64F191-A0D9-47BD-A9D8-E3AC604A1F9B}">
      <dgm:prSet/>
      <dgm:spPr/>
      <dgm:t>
        <a:bodyPr/>
        <a:lstStyle/>
        <a:p>
          <a:endParaRPr lang="en-US"/>
        </a:p>
      </dgm:t>
    </dgm:pt>
    <dgm:pt modelId="{8DAAF452-CC21-44FD-85F6-A31A5EF63A0B}" type="sibTrans" cxnId="{2C64F191-A0D9-47BD-A9D8-E3AC604A1F9B}">
      <dgm:prSet/>
      <dgm:spPr/>
      <dgm:t>
        <a:bodyPr/>
        <a:lstStyle/>
        <a:p>
          <a:endParaRPr lang="en-US"/>
        </a:p>
      </dgm:t>
    </dgm:pt>
    <dgm:pt modelId="{F2E07517-EFB0-4D51-84D0-83406E7B8450}">
      <dgm:prSet/>
      <dgm:spPr/>
      <dgm:t>
        <a:bodyPr/>
        <a:lstStyle/>
        <a:p>
          <a:r>
            <a:rPr lang="en-US" dirty="0"/>
            <a:t>Smother or extinguish the fire</a:t>
          </a:r>
        </a:p>
      </dgm:t>
    </dgm:pt>
    <dgm:pt modelId="{D5FF5069-A66A-4AE5-B5FE-F7E9DCCD32C3}" type="parTrans" cxnId="{46C939E1-5727-4E23-A323-B16D31027374}">
      <dgm:prSet/>
      <dgm:spPr/>
      <dgm:t>
        <a:bodyPr/>
        <a:lstStyle/>
        <a:p>
          <a:endParaRPr lang="en-US"/>
        </a:p>
      </dgm:t>
    </dgm:pt>
    <dgm:pt modelId="{BF4698C5-AE8F-4ED2-BCDA-3E234717CF34}" type="sibTrans" cxnId="{46C939E1-5727-4E23-A323-B16D31027374}">
      <dgm:prSet/>
      <dgm:spPr/>
      <dgm:t>
        <a:bodyPr/>
        <a:lstStyle/>
        <a:p>
          <a:endParaRPr lang="en-US"/>
        </a:p>
      </dgm:t>
    </dgm:pt>
    <dgm:pt modelId="{DB050206-2D35-4B76-AAE9-7EC4063F4204}">
      <dgm:prSet/>
      <dgm:spPr/>
      <dgm:t>
        <a:bodyPr/>
        <a:lstStyle/>
        <a:p>
          <a:r>
            <a:rPr lang="en-US" dirty="0"/>
            <a:t>Push the instrument table away</a:t>
          </a:r>
        </a:p>
      </dgm:t>
    </dgm:pt>
    <dgm:pt modelId="{E9B16E7F-4395-4A48-950D-107BDE8E1A24}" type="parTrans" cxnId="{982E6430-3225-4E48-B98A-0C62D1AA406A}">
      <dgm:prSet/>
      <dgm:spPr/>
      <dgm:t>
        <a:bodyPr/>
        <a:lstStyle/>
        <a:p>
          <a:endParaRPr lang="en-US"/>
        </a:p>
      </dgm:t>
    </dgm:pt>
    <dgm:pt modelId="{C3447F5E-4BC5-48B9-ACE5-C31BB367E18D}" type="sibTrans" cxnId="{982E6430-3225-4E48-B98A-0C62D1AA406A}">
      <dgm:prSet/>
      <dgm:spPr/>
      <dgm:t>
        <a:bodyPr/>
        <a:lstStyle/>
        <a:p>
          <a:endParaRPr lang="en-US"/>
        </a:p>
      </dgm:t>
    </dgm:pt>
    <dgm:pt modelId="{A9FA85F1-AD4E-469F-842A-69928C217961}">
      <dgm:prSet/>
      <dgm:spPr/>
      <dgm:t>
        <a:bodyPr/>
        <a:lstStyle/>
        <a:p>
          <a:r>
            <a:rPr lang="en-US" dirty="0"/>
            <a:t>Remove burning material</a:t>
          </a:r>
        </a:p>
      </dgm:t>
    </dgm:pt>
    <dgm:pt modelId="{97274373-10D2-4D46-AA16-158A2D69DCE6}" type="parTrans" cxnId="{EA0A42CE-E40A-46FD-BF54-C80E1EABD63C}">
      <dgm:prSet/>
      <dgm:spPr/>
      <dgm:t>
        <a:bodyPr/>
        <a:lstStyle/>
        <a:p>
          <a:endParaRPr lang="en-US"/>
        </a:p>
      </dgm:t>
    </dgm:pt>
    <dgm:pt modelId="{C4CA56EF-A18F-4984-8739-7A1478E38641}" type="sibTrans" cxnId="{EA0A42CE-E40A-46FD-BF54-C80E1EABD63C}">
      <dgm:prSet/>
      <dgm:spPr/>
      <dgm:t>
        <a:bodyPr/>
        <a:lstStyle/>
        <a:p>
          <a:endParaRPr lang="en-US"/>
        </a:p>
      </dgm:t>
    </dgm:pt>
    <dgm:pt modelId="{3CA1CAC2-C847-4FB6-843C-899523533A91}">
      <dgm:prSet/>
      <dgm:spPr/>
      <dgm:t>
        <a:bodyPr/>
        <a:lstStyle/>
        <a:p>
          <a:r>
            <a:rPr lang="en-US" dirty="0"/>
            <a:t>Assess for secondary fires</a:t>
          </a:r>
        </a:p>
      </dgm:t>
    </dgm:pt>
    <dgm:pt modelId="{B73844EF-7A76-45D3-9EAA-D8F6017588B2}" type="parTrans" cxnId="{95B1713D-A9D9-4CA2-A683-369005566A9D}">
      <dgm:prSet/>
      <dgm:spPr/>
      <dgm:t>
        <a:bodyPr/>
        <a:lstStyle/>
        <a:p>
          <a:endParaRPr lang="en-US"/>
        </a:p>
      </dgm:t>
    </dgm:pt>
    <dgm:pt modelId="{1A0766DB-8853-4DF6-96A9-B52410A1C080}" type="sibTrans" cxnId="{95B1713D-A9D9-4CA2-A683-369005566A9D}">
      <dgm:prSet/>
      <dgm:spPr/>
      <dgm:t>
        <a:bodyPr/>
        <a:lstStyle/>
        <a:p>
          <a:endParaRPr lang="en-US"/>
        </a:p>
      </dgm:t>
    </dgm:pt>
    <dgm:pt modelId="{2199DB42-3CBD-4B4C-9787-30CDADF154FF}">
      <dgm:prSet/>
      <dgm:spPr/>
      <dgm:t>
        <a:bodyPr/>
        <a:lstStyle/>
        <a:p>
          <a:r>
            <a:rPr lang="en-US" dirty="0"/>
            <a:t>Assess the patient for injuries</a:t>
          </a:r>
        </a:p>
      </dgm:t>
    </dgm:pt>
    <dgm:pt modelId="{E6421C46-AB46-45F9-B1E7-57FD02B8A6D5}" type="parTrans" cxnId="{889D4EE3-0F2E-4EEA-916A-557C83D9981A}">
      <dgm:prSet/>
      <dgm:spPr/>
      <dgm:t>
        <a:bodyPr/>
        <a:lstStyle/>
        <a:p>
          <a:endParaRPr lang="en-US"/>
        </a:p>
      </dgm:t>
    </dgm:pt>
    <dgm:pt modelId="{4217C137-4AAD-49F8-9D7F-D6DD26143AB9}" type="sibTrans" cxnId="{889D4EE3-0F2E-4EEA-916A-557C83D9981A}">
      <dgm:prSet/>
      <dgm:spPr/>
      <dgm:t>
        <a:bodyPr/>
        <a:lstStyle/>
        <a:p>
          <a:endParaRPr lang="en-US"/>
        </a:p>
      </dgm:t>
    </dgm:pt>
    <dgm:pt modelId="{B09971C0-8518-4A49-8F50-DB0E0EA196D6}">
      <dgm:prSet/>
      <dgm:spPr/>
      <dgm:t>
        <a:bodyPr/>
        <a:lstStyle/>
        <a:p>
          <a:r>
            <a:rPr lang="en-US" dirty="0"/>
            <a:t>Notify appropriate personnel</a:t>
          </a:r>
        </a:p>
      </dgm:t>
    </dgm:pt>
    <dgm:pt modelId="{60EA57C7-10B9-4AB9-B9C8-EBC7CBF1AEC2}" type="parTrans" cxnId="{442B5FBC-5946-4DF4-96D1-00577F627050}">
      <dgm:prSet/>
      <dgm:spPr/>
      <dgm:t>
        <a:bodyPr/>
        <a:lstStyle/>
        <a:p>
          <a:endParaRPr lang="en-US"/>
        </a:p>
      </dgm:t>
    </dgm:pt>
    <dgm:pt modelId="{BFBBC932-8AC1-441C-809F-2FF073E66C64}" type="sibTrans" cxnId="{442B5FBC-5946-4DF4-96D1-00577F627050}">
      <dgm:prSet/>
      <dgm:spPr/>
      <dgm:t>
        <a:bodyPr/>
        <a:lstStyle/>
        <a:p>
          <a:endParaRPr lang="en-US"/>
        </a:p>
      </dgm:t>
    </dgm:pt>
    <dgm:pt modelId="{CF8859CD-3F9B-4014-84FD-BA7B90EB129D}">
      <dgm:prSet/>
      <dgm:spPr/>
      <dgm:t>
        <a:bodyPr/>
        <a:lstStyle/>
        <a:p>
          <a:r>
            <a:rPr lang="en-US" dirty="0"/>
            <a:t>Act as a liaison to patient’s family</a:t>
          </a:r>
        </a:p>
      </dgm:t>
    </dgm:pt>
    <dgm:pt modelId="{7194B673-1A22-4BD3-AA4A-D3C596B4EF19}" type="parTrans" cxnId="{9110D20C-3819-4FA7-B6CF-222BB8D3D711}">
      <dgm:prSet/>
      <dgm:spPr/>
      <dgm:t>
        <a:bodyPr/>
        <a:lstStyle/>
        <a:p>
          <a:endParaRPr lang="en-US"/>
        </a:p>
      </dgm:t>
    </dgm:pt>
    <dgm:pt modelId="{2823D5E1-7418-452B-9D8B-76A983E710F4}" type="sibTrans" cxnId="{9110D20C-3819-4FA7-B6CF-222BB8D3D711}">
      <dgm:prSet/>
      <dgm:spPr/>
      <dgm:t>
        <a:bodyPr/>
        <a:lstStyle/>
        <a:p>
          <a:endParaRPr lang="en-US"/>
        </a:p>
      </dgm:t>
    </dgm:pt>
    <dgm:pt modelId="{D21C7EFD-2D80-48E6-9A03-301546A15BDF}">
      <dgm:prSet/>
      <dgm:spPr/>
      <dgm:t>
        <a:bodyPr/>
        <a:lstStyle/>
        <a:p>
          <a:r>
            <a:rPr lang="en-US" dirty="0"/>
            <a:t>Retain involved materials and supplies</a:t>
          </a:r>
        </a:p>
      </dgm:t>
    </dgm:pt>
    <dgm:pt modelId="{049D435A-5B51-4332-8466-CAC3C4D812DE}" type="parTrans" cxnId="{E0E6646D-9948-4685-AE7C-12D942F81D60}">
      <dgm:prSet/>
      <dgm:spPr/>
      <dgm:t>
        <a:bodyPr/>
        <a:lstStyle/>
        <a:p>
          <a:endParaRPr lang="en-US"/>
        </a:p>
      </dgm:t>
    </dgm:pt>
    <dgm:pt modelId="{51AC7707-3A4A-4E4B-BBEE-A65FAFD95C71}" type="sibTrans" cxnId="{E0E6646D-9948-4685-AE7C-12D942F81D60}">
      <dgm:prSet/>
      <dgm:spPr/>
      <dgm:t>
        <a:bodyPr/>
        <a:lstStyle/>
        <a:p>
          <a:endParaRPr lang="en-US"/>
        </a:p>
      </dgm:t>
    </dgm:pt>
    <dgm:pt modelId="{729DC984-61B7-4559-96B9-0B189CD61F9D}">
      <dgm:prSet/>
      <dgm:spPr/>
      <dgm:t>
        <a:bodyPr/>
        <a:lstStyle/>
        <a:p>
          <a:r>
            <a:rPr lang="en-US" dirty="0"/>
            <a:t>Document the event</a:t>
          </a:r>
        </a:p>
      </dgm:t>
    </dgm:pt>
    <dgm:pt modelId="{1664DB4E-BD09-4E0C-8BB8-AA6319847591}" type="parTrans" cxnId="{A9967925-1418-4DE4-83E9-9301ABFC9EF3}">
      <dgm:prSet/>
      <dgm:spPr/>
      <dgm:t>
        <a:bodyPr/>
        <a:lstStyle/>
        <a:p>
          <a:endParaRPr lang="en-US"/>
        </a:p>
      </dgm:t>
    </dgm:pt>
    <dgm:pt modelId="{C4D62A22-2F13-41CA-B067-10B439E44AB2}" type="sibTrans" cxnId="{A9967925-1418-4DE4-83E9-9301ABFC9EF3}">
      <dgm:prSet/>
      <dgm:spPr/>
      <dgm:t>
        <a:bodyPr/>
        <a:lstStyle/>
        <a:p>
          <a:endParaRPr lang="en-US"/>
        </a:p>
      </dgm:t>
    </dgm:pt>
    <dgm:pt modelId="{6AA9AB11-ABD3-4224-9836-6196984CFA68}">
      <dgm:prSet/>
      <dgm:spPr/>
      <dgm:t>
        <a:bodyPr/>
        <a:lstStyle/>
        <a:p>
          <a:r>
            <a:rPr lang="en-US" dirty="0"/>
            <a:t>Notify the fire department</a:t>
          </a:r>
        </a:p>
      </dgm:t>
    </dgm:pt>
    <dgm:pt modelId="{5E8FB873-043E-45BE-9222-C27E38B282A1}" type="parTrans" cxnId="{88BB3AEA-0C66-452C-9239-6E519EA7A00E}">
      <dgm:prSet/>
      <dgm:spPr/>
    </dgm:pt>
    <dgm:pt modelId="{D3B72362-063F-4D4F-AFBF-D74D8F75025E}" type="sibTrans" cxnId="{88BB3AEA-0C66-452C-9239-6E519EA7A00E}">
      <dgm:prSet/>
      <dgm:spPr/>
    </dgm:pt>
    <dgm:pt modelId="{1EF2E0C1-97FF-4DCD-8479-439A3F681860}" type="pres">
      <dgm:prSet presAssocID="{EEB31B01-309C-4CE1-843D-A480A19F4157}" presName="diagram" presStyleCnt="0">
        <dgm:presLayoutVars>
          <dgm:dir/>
          <dgm:resizeHandles val="exact"/>
        </dgm:presLayoutVars>
      </dgm:prSet>
      <dgm:spPr/>
    </dgm:pt>
    <dgm:pt modelId="{6F0FAD97-75F8-47EB-B2E9-DF98601C64C6}" type="pres">
      <dgm:prSet presAssocID="{B4164C67-1A26-4C0E-B955-B144EDE706CB}" presName="node" presStyleLbl="node1" presStyleIdx="0" presStyleCnt="12">
        <dgm:presLayoutVars>
          <dgm:bulletEnabled val="1"/>
        </dgm:presLayoutVars>
      </dgm:prSet>
      <dgm:spPr/>
    </dgm:pt>
    <dgm:pt modelId="{6669EC83-9BB2-4CBF-B787-921B078B6B4D}" type="pres">
      <dgm:prSet presAssocID="{47E765A4-B9C3-490B-958A-D4BB2263E6E4}" presName="sibTrans" presStyleCnt="0"/>
      <dgm:spPr/>
    </dgm:pt>
    <dgm:pt modelId="{297E3C00-93F7-4321-8E45-FF705670DA4E}" type="pres">
      <dgm:prSet presAssocID="{FC143353-9D6F-4520-BCC1-DA5DCDB399A6}" presName="node" presStyleLbl="node1" presStyleIdx="1" presStyleCnt="12">
        <dgm:presLayoutVars>
          <dgm:bulletEnabled val="1"/>
        </dgm:presLayoutVars>
      </dgm:prSet>
      <dgm:spPr/>
    </dgm:pt>
    <dgm:pt modelId="{DE95CF2E-B11D-44A3-9E92-18EA79EE6E8D}" type="pres">
      <dgm:prSet presAssocID="{8DAAF452-CC21-44FD-85F6-A31A5EF63A0B}" presName="sibTrans" presStyleCnt="0"/>
      <dgm:spPr/>
    </dgm:pt>
    <dgm:pt modelId="{B3E8E880-1364-4D3A-B3EF-C3D51784FAAE}" type="pres">
      <dgm:prSet presAssocID="{F2E07517-EFB0-4D51-84D0-83406E7B8450}" presName="node" presStyleLbl="node1" presStyleIdx="2" presStyleCnt="12">
        <dgm:presLayoutVars>
          <dgm:bulletEnabled val="1"/>
        </dgm:presLayoutVars>
      </dgm:prSet>
      <dgm:spPr/>
    </dgm:pt>
    <dgm:pt modelId="{2E41F69E-C787-45A8-9246-443FE36A61E0}" type="pres">
      <dgm:prSet presAssocID="{BF4698C5-AE8F-4ED2-BCDA-3E234717CF34}" presName="sibTrans" presStyleCnt="0"/>
      <dgm:spPr/>
    </dgm:pt>
    <dgm:pt modelId="{A6922F85-FAC1-4F0E-B5CF-8EFF1C3747E4}" type="pres">
      <dgm:prSet presAssocID="{DB050206-2D35-4B76-AAE9-7EC4063F4204}" presName="node" presStyleLbl="node1" presStyleIdx="3" presStyleCnt="12">
        <dgm:presLayoutVars>
          <dgm:bulletEnabled val="1"/>
        </dgm:presLayoutVars>
      </dgm:prSet>
      <dgm:spPr/>
    </dgm:pt>
    <dgm:pt modelId="{21F02902-42B8-40B5-A241-142A83EC3328}" type="pres">
      <dgm:prSet presAssocID="{C3447F5E-4BC5-48B9-ACE5-C31BB367E18D}" presName="sibTrans" presStyleCnt="0"/>
      <dgm:spPr/>
    </dgm:pt>
    <dgm:pt modelId="{3BCBBFF9-0045-4EB8-8B1B-CC70296D18AA}" type="pres">
      <dgm:prSet presAssocID="{A9FA85F1-AD4E-469F-842A-69928C217961}" presName="node" presStyleLbl="node1" presStyleIdx="4" presStyleCnt="12">
        <dgm:presLayoutVars>
          <dgm:bulletEnabled val="1"/>
        </dgm:presLayoutVars>
      </dgm:prSet>
      <dgm:spPr/>
    </dgm:pt>
    <dgm:pt modelId="{E5C38F58-AEF6-4FDC-99A0-92D712770BDF}" type="pres">
      <dgm:prSet presAssocID="{C4CA56EF-A18F-4984-8739-7A1478E38641}" presName="sibTrans" presStyleCnt="0"/>
      <dgm:spPr/>
    </dgm:pt>
    <dgm:pt modelId="{972D35F2-0E37-4A59-9352-3768C1DD7605}" type="pres">
      <dgm:prSet presAssocID="{3CA1CAC2-C847-4FB6-843C-899523533A91}" presName="node" presStyleLbl="node1" presStyleIdx="5" presStyleCnt="12">
        <dgm:presLayoutVars>
          <dgm:bulletEnabled val="1"/>
        </dgm:presLayoutVars>
      </dgm:prSet>
      <dgm:spPr/>
    </dgm:pt>
    <dgm:pt modelId="{AA6B3FFC-DE29-433A-9A6E-F54FF290D79E}" type="pres">
      <dgm:prSet presAssocID="{1A0766DB-8853-4DF6-96A9-B52410A1C080}" presName="sibTrans" presStyleCnt="0"/>
      <dgm:spPr/>
    </dgm:pt>
    <dgm:pt modelId="{C9B0BE5A-4A78-4DFF-8770-FED477444818}" type="pres">
      <dgm:prSet presAssocID="{2199DB42-3CBD-4B4C-9787-30CDADF154FF}" presName="node" presStyleLbl="node1" presStyleIdx="6" presStyleCnt="12">
        <dgm:presLayoutVars>
          <dgm:bulletEnabled val="1"/>
        </dgm:presLayoutVars>
      </dgm:prSet>
      <dgm:spPr/>
    </dgm:pt>
    <dgm:pt modelId="{89B02C7E-6727-4B33-A822-0FA704A07278}" type="pres">
      <dgm:prSet presAssocID="{4217C137-4AAD-49F8-9D7F-D6DD26143AB9}" presName="sibTrans" presStyleCnt="0"/>
      <dgm:spPr/>
    </dgm:pt>
    <dgm:pt modelId="{16895633-D4F9-42C0-9B12-5A8AFD62C39F}" type="pres">
      <dgm:prSet presAssocID="{B09971C0-8518-4A49-8F50-DB0E0EA196D6}" presName="node" presStyleLbl="node1" presStyleIdx="7" presStyleCnt="12">
        <dgm:presLayoutVars>
          <dgm:bulletEnabled val="1"/>
        </dgm:presLayoutVars>
      </dgm:prSet>
      <dgm:spPr/>
    </dgm:pt>
    <dgm:pt modelId="{69C14D4C-F9EB-45AB-A6E6-5C282F1A2190}" type="pres">
      <dgm:prSet presAssocID="{BFBBC932-8AC1-441C-809F-2FF073E66C64}" presName="sibTrans" presStyleCnt="0"/>
      <dgm:spPr/>
    </dgm:pt>
    <dgm:pt modelId="{BED54F2D-DA70-4EAB-84D5-95162F382E9A}" type="pres">
      <dgm:prSet presAssocID="{6AA9AB11-ABD3-4224-9836-6196984CFA68}" presName="node" presStyleLbl="node1" presStyleIdx="8" presStyleCnt="12">
        <dgm:presLayoutVars>
          <dgm:bulletEnabled val="1"/>
        </dgm:presLayoutVars>
      </dgm:prSet>
      <dgm:spPr/>
    </dgm:pt>
    <dgm:pt modelId="{BE400025-90EF-4B31-B085-6995DB6D18F4}" type="pres">
      <dgm:prSet presAssocID="{D3B72362-063F-4D4F-AFBF-D74D8F75025E}" presName="sibTrans" presStyleCnt="0"/>
      <dgm:spPr/>
    </dgm:pt>
    <dgm:pt modelId="{6602817F-B9C8-4637-9CC5-291D701F2404}" type="pres">
      <dgm:prSet presAssocID="{CF8859CD-3F9B-4014-84FD-BA7B90EB129D}" presName="node" presStyleLbl="node1" presStyleIdx="9" presStyleCnt="12">
        <dgm:presLayoutVars>
          <dgm:bulletEnabled val="1"/>
        </dgm:presLayoutVars>
      </dgm:prSet>
      <dgm:spPr/>
    </dgm:pt>
    <dgm:pt modelId="{E692BB10-72AB-4974-A146-31E376D1D929}" type="pres">
      <dgm:prSet presAssocID="{2823D5E1-7418-452B-9D8B-76A983E710F4}" presName="sibTrans" presStyleCnt="0"/>
      <dgm:spPr/>
    </dgm:pt>
    <dgm:pt modelId="{F9F64F17-07FB-45F7-AD24-189B2016B33A}" type="pres">
      <dgm:prSet presAssocID="{D21C7EFD-2D80-48E6-9A03-301546A15BDF}" presName="node" presStyleLbl="node1" presStyleIdx="10" presStyleCnt="12">
        <dgm:presLayoutVars>
          <dgm:bulletEnabled val="1"/>
        </dgm:presLayoutVars>
      </dgm:prSet>
      <dgm:spPr/>
    </dgm:pt>
    <dgm:pt modelId="{6B79F928-C497-446C-840A-649081444B61}" type="pres">
      <dgm:prSet presAssocID="{51AC7707-3A4A-4E4B-BBEE-A65FAFD95C71}" presName="sibTrans" presStyleCnt="0"/>
      <dgm:spPr/>
    </dgm:pt>
    <dgm:pt modelId="{40A89DEB-CB6F-4423-9EDE-39AD6C02FA05}" type="pres">
      <dgm:prSet presAssocID="{729DC984-61B7-4559-96B9-0B189CD61F9D}" presName="node" presStyleLbl="node1" presStyleIdx="11" presStyleCnt="12">
        <dgm:presLayoutVars>
          <dgm:bulletEnabled val="1"/>
        </dgm:presLayoutVars>
      </dgm:prSet>
      <dgm:spPr/>
    </dgm:pt>
  </dgm:ptLst>
  <dgm:cxnLst>
    <dgm:cxn modelId="{9110D20C-3819-4FA7-B6CF-222BB8D3D711}" srcId="{EEB31B01-309C-4CE1-843D-A480A19F4157}" destId="{CF8859CD-3F9B-4014-84FD-BA7B90EB129D}" srcOrd="9" destOrd="0" parTransId="{7194B673-1A22-4BD3-AA4A-D3C596B4EF19}" sibTransId="{2823D5E1-7418-452B-9D8B-76A983E710F4}"/>
    <dgm:cxn modelId="{FA454D0E-707D-4D83-929D-591E055FBEFC}" type="presOf" srcId="{3CA1CAC2-C847-4FB6-843C-899523533A91}" destId="{972D35F2-0E37-4A59-9352-3768C1DD7605}" srcOrd="0" destOrd="0" presId="urn:microsoft.com/office/officeart/2005/8/layout/default"/>
    <dgm:cxn modelId="{6223B01F-1796-4FFF-8CC0-6E391DA038CC}" type="presOf" srcId="{B4164C67-1A26-4C0E-B955-B144EDE706CB}" destId="{6F0FAD97-75F8-47EB-B2E9-DF98601C64C6}" srcOrd="0" destOrd="0" presId="urn:microsoft.com/office/officeart/2005/8/layout/default"/>
    <dgm:cxn modelId="{A9967925-1418-4DE4-83E9-9301ABFC9EF3}" srcId="{EEB31B01-309C-4CE1-843D-A480A19F4157}" destId="{729DC984-61B7-4559-96B9-0B189CD61F9D}" srcOrd="11" destOrd="0" parTransId="{1664DB4E-BD09-4E0C-8BB8-AA6319847591}" sibTransId="{C4D62A22-2F13-41CA-B067-10B439E44AB2}"/>
    <dgm:cxn modelId="{982E6430-3225-4E48-B98A-0C62D1AA406A}" srcId="{EEB31B01-309C-4CE1-843D-A480A19F4157}" destId="{DB050206-2D35-4B76-AAE9-7EC4063F4204}" srcOrd="3" destOrd="0" parTransId="{E9B16E7F-4395-4A48-950D-107BDE8E1A24}" sibTransId="{C3447F5E-4BC5-48B9-ACE5-C31BB367E18D}"/>
    <dgm:cxn modelId="{86068339-86FF-46F2-9F80-780A1CA39594}" type="presOf" srcId="{2199DB42-3CBD-4B4C-9787-30CDADF154FF}" destId="{C9B0BE5A-4A78-4DFF-8770-FED477444818}" srcOrd="0" destOrd="0" presId="urn:microsoft.com/office/officeart/2005/8/layout/default"/>
    <dgm:cxn modelId="{95B1713D-A9D9-4CA2-A683-369005566A9D}" srcId="{EEB31B01-309C-4CE1-843D-A480A19F4157}" destId="{3CA1CAC2-C847-4FB6-843C-899523533A91}" srcOrd="5" destOrd="0" parTransId="{B73844EF-7A76-45D3-9EAA-D8F6017588B2}" sibTransId="{1A0766DB-8853-4DF6-96A9-B52410A1C080}"/>
    <dgm:cxn modelId="{99204A5C-3BF1-4CFE-AE83-445A1C218B4D}" type="presOf" srcId="{DB050206-2D35-4B76-AAE9-7EC4063F4204}" destId="{A6922F85-FAC1-4F0E-B5CF-8EFF1C3747E4}" srcOrd="0" destOrd="0" presId="urn:microsoft.com/office/officeart/2005/8/layout/default"/>
    <dgm:cxn modelId="{DB735D5D-F93F-4CDE-98F8-CAEEF9098227}" type="presOf" srcId="{D21C7EFD-2D80-48E6-9A03-301546A15BDF}" destId="{F9F64F17-07FB-45F7-AD24-189B2016B33A}" srcOrd="0" destOrd="0" presId="urn:microsoft.com/office/officeart/2005/8/layout/default"/>
    <dgm:cxn modelId="{78D9B85D-8665-4359-A7DC-97867F0E93DB}" type="presOf" srcId="{F2E07517-EFB0-4D51-84D0-83406E7B8450}" destId="{B3E8E880-1364-4D3A-B3EF-C3D51784FAAE}" srcOrd="0" destOrd="0" presId="urn:microsoft.com/office/officeart/2005/8/layout/default"/>
    <dgm:cxn modelId="{E0E6646D-9948-4685-AE7C-12D942F81D60}" srcId="{EEB31B01-309C-4CE1-843D-A480A19F4157}" destId="{D21C7EFD-2D80-48E6-9A03-301546A15BDF}" srcOrd="10" destOrd="0" parTransId="{049D435A-5B51-4332-8466-CAC3C4D812DE}" sibTransId="{51AC7707-3A4A-4E4B-BBEE-A65FAFD95C71}"/>
    <dgm:cxn modelId="{D8232F4F-21DC-44CE-9DE8-C40693C7352A}" type="presOf" srcId="{CF8859CD-3F9B-4014-84FD-BA7B90EB129D}" destId="{6602817F-B9C8-4637-9CC5-291D701F2404}" srcOrd="0" destOrd="0" presId="urn:microsoft.com/office/officeart/2005/8/layout/default"/>
    <dgm:cxn modelId="{4C6C4380-1EBA-411F-9346-A592A8429C21}" type="presOf" srcId="{729DC984-61B7-4559-96B9-0B189CD61F9D}" destId="{40A89DEB-CB6F-4423-9EDE-39AD6C02FA05}" srcOrd="0" destOrd="0" presId="urn:microsoft.com/office/officeart/2005/8/layout/default"/>
    <dgm:cxn modelId="{2C64F191-A0D9-47BD-A9D8-E3AC604A1F9B}" srcId="{EEB31B01-309C-4CE1-843D-A480A19F4157}" destId="{FC143353-9D6F-4520-BCC1-DA5DCDB399A6}" srcOrd="1" destOrd="0" parTransId="{AC308AAF-06FD-441D-AEC3-F9996EF644A4}" sibTransId="{8DAAF452-CC21-44FD-85F6-A31A5EF63A0B}"/>
    <dgm:cxn modelId="{35156DA1-8A44-4AA7-8DA3-BC3B6391EB77}" srcId="{EEB31B01-309C-4CE1-843D-A480A19F4157}" destId="{B4164C67-1A26-4C0E-B955-B144EDE706CB}" srcOrd="0" destOrd="0" parTransId="{EDE8C2F1-3F5E-4951-B369-B59742CA4A13}" sibTransId="{47E765A4-B9C3-490B-958A-D4BB2263E6E4}"/>
    <dgm:cxn modelId="{4F2F85B2-8361-4540-8627-1BE364AA996E}" type="presOf" srcId="{FC143353-9D6F-4520-BCC1-DA5DCDB399A6}" destId="{297E3C00-93F7-4321-8E45-FF705670DA4E}" srcOrd="0" destOrd="0" presId="urn:microsoft.com/office/officeart/2005/8/layout/default"/>
    <dgm:cxn modelId="{2ECB0EB7-6E5E-4B14-950C-1299B85C7445}" type="presOf" srcId="{EEB31B01-309C-4CE1-843D-A480A19F4157}" destId="{1EF2E0C1-97FF-4DCD-8479-439A3F681860}" srcOrd="0" destOrd="0" presId="urn:microsoft.com/office/officeart/2005/8/layout/default"/>
    <dgm:cxn modelId="{442B5FBC-5946-4DF4-96D1-00577F627050}" srcId="{EEB31B01-309C-4CE1-843D-A480A19F4157}" destId="{B09971C0-8518-4A49-8F50-DB0E0EA196D6}" srcOrd="7" destOrd="0" parTransId="{60EA57C7-10B9-4AB9-B9C8-EBC7CBF1AEC2}" sibTransId="{BFBBC932-8AC1-441C-809F-2FF073E66C64}"/>
    <dgm:cxn modelId="{EA0A42CE-E40A-46FD-BF54-C80E1EABD63C}" srcId="{EEB31B01-309C-4CE1-843D-A480A19F4157}" destId="{A9FA85F1-AD4E-469F-842A-69928C217961}" srcOrd="4" destOrd="0" parTransId="{97274373-10D2-4D46-AA16-158A2D69DCE6}" sibTransId="{C4CA56EF-A18F-4984-8739-7A1478E38641}"/>
    <dgm:cxn modelId="{254239DE-929D-40CB-897D-BA6F3CD8BA5A}" type="presOf" srcId="{B09971C0-8518-4A49-8F50-DB0E0EA196D6}" destId="{16895633-D4F9-42C0-9B12-5A8AFD62C39F}" srcOrd="0" destOrd="0" presId="urn:microsoft.com/office/officeart/2005/8/layout/default"/>
    <dgm:cxn modelId="{46C939E1-5727-4E23-A323-B16D31027374}" srcId="{EEB31B01-309C-4CE1-843D-A480A19F4157}" destId="{F2E07517-EFB0-4D51-84D0-83406E7B8450}" srcOrd="2" destOrd="0" parTransId="{D5FF5069-A66A-4AE5-B5FE-F7E9DCCD32C3}" sibTransId="{BF4698C5-AE8F-4ED2-BCDA-3E234717CF34}"/>
    <dgm:cxn modelId="{889D4EE3-0F2E-4EEA-916A-557C83D9981A}" srcId="{EEB31B01-309C-4CE1-843D-A480A19F4157}" destId="{2199DB42-3CBD-4B4C-9787-30CDADF154FF}" srcOrd="6" destOrd="0" parTransId="{E6421C46-AB46-45F9-B1E7-57FD02B8A6D5}" sibTransId="{4217C137-4AAD-49F8-9D7F-D6DD26143AB9}"/>
    <dgm:cxn modelId="{DF5AC1E7-A7E2-4708-B3B9-42AE0BD5179B}" type="presOf" srcId="{6AA9AB11-ABD3-4224-9836-6196984CFA68}" destId="{BED54F2D-DA70-4EAB-84D5-95162F382E9A}" srcOrd="0" destOrd="0" presId="urn:microsoft.com/office/officeart/2005/8/layout/default"/>
    <dgm:cxn modelId="{88BB3AEA-0C66-452C-9239-6E519EA7A00E}" srcId="{EEB31B01-309C-4CE1-843D-A480A19F4157}" destId="{6AA9AB11-ABD3-4224-9836-6196984CFA68}" srcOrd="8" destOrd="0" parTransId="{5E8FB873-043E-45BE-9222-C27E38B282A1}" sibTransId="{D3B72362-063F-4D4F-AFBF-D74D8F75025E}"/>
    <dgm:cxn modelId="{6E68C7F1-A01C-4909-9536-9631C90C0E67}" type="presOf" srcId="{A9FA85F1-AD4E-469F-842A-69928C217961}" destId="{3BCBBFF9-0045-4EB8-8B1B-CC70296D18AA}" srcOrd="0" destOrd="0" presId="urn:microsoft.com/office/officeart/2005/8/layout/default"/>
    <dgm:cxn modelId="{0F430EF1-1FA1-497F-A8EA-691EA33C7367}" type="presParOf" srcId="{1EF2E0C1-97FF-4DCD-8479-439A3F681860}" destId="{6F0FAD97-75F8-47EB-B2E9-DF98601C64C6}" srcOrd="0" destOrd="0" presId="urn:microsoft.com/office/officeart/2005/8/layout/default"/>
    <dgm:cxn modelId="{CE22D2B3-352C-4239-9B15-C8FEF6FB51C6}" type="presParOf" srcId="{1EF2E0C1-97FF-4DCD-8479-439A3F681860}" destId="{6669EC83-9BB2-4CBF-B787-921B078B6B4D}" srcOrd="1" destOrd="0" presId="urn:microsoft.com/office/officeart/2005/8/layout/default"/>
    <dgm:cxn modelId="{CAD1A82D-763C-47E0-885E-B9193B9D0E1E}" type="presParOf" srcId="{1EF2E0C1-97FF-4DCD-8479-439A3F681860}" destId="{297E3C00-93F7-4321-8E45-FF705670DA4E}" srcOrd="2" destOrd="0" presId="urn:microsoft.com/office/officeart/2005/8/layout/default"/>
    <dgm:cxn modelId="{D8F87D18-818B-4BFD-A5E4-FF8FC5BC832C}" type="presParOf" srcId="{1EF2E0C1-97FF-4DCD-8479-439A3F681860}" destId="{DE95CF2E-B11D-44A3-9E92-18EA79EE6E8D}" srcOrd="3" destOrd="0" presId="urn:microsoft.com/office/officeart/2005/8/layout/default"/>
    <dgm:cxn modelId="{BA6BCF4D-B350-4E47-9142-41465B5CD441}" type="presParOf" srcId="{1EF2E0C1-97FF-4DCD-8479-439A3F681860}" destId="{B3E8E880-1364-4D3A-B3EF-C3D51784FAAE}" srcOrd="4" destOrd="0" presId="urn:microsoft.com/office/officeart/2005/8/layout/default"/>
    <dgm:cxn modelId="{13702E9B-C390-4FE1-B42A-E6AA9F187AC5}" type="presParOf" srcId="{1EF2E0C1-97FF-4DCD-8479-439A3F681860}" destId="{2E41F69E-C787-45A8-9246-443FE36A61E0}" srcOrd="5" destOrd="0" presId="urn:microsoft.com/office/officeart/2005/8/layout/default"/>
    <dgm:cxn modelId="{82C3E913-5573-41F4-B3AD-DDB9C39905CF}" type="presParOf" srcId="{1EF2E0C1-97FF-4DCD-8479-439A3F681860}" destId="{A6922F85-FAC1-4F0E-B5CF-8EFF1C3747E4}" srcOrd="6" destOrd="0" presId="urn:microsoft.com/office/officeart/2005/8/layout/default"/>
    <dgm:cxn modelId="{FE4EEC23-B95C-4383-B870-1E71F5DB08BD}" type="presParOf" srcId="{1EF2E0C1-97FF-4DCD-8479-439A3F681860}" destId="{21F02902-42B8-40B5-A241-142A83EC3328}" srcOrd="7" destOrd="0" presId="urn:microsoft.com/office/officeart/2005/8/layout/default"/>
    <dgm:cxn modelId="{E4A0D03A-4EAF-4923-BBE1-373A40E894E8}" type="presParOf" srcId="{1EF2E0C1-97FF-4DCD-8479-439A3F681860}" destId="{3BCBBFF9-0045-4EB8-8B1B-CC70296D18AA}" srcOrd="8" destOrd="0" presId="urn:microsoft.com/office/officeart/2005/8/layout/default"/>
    <dgm:cxn modelId="{D897C00B-B84A-4516-8433-C470FE8D254D}" type="presParOf" srcId="{1EF2E0C1-97FF-4DCD-8479-439A3F681860}" destId="{E5C38F58-AEF6-4FDC-99A0-92D712770BDF}" srcOrd="9" destOrd="0" presId="urn:microsoft.com/office/officeart/2005/8/layout/default"/>
    <dgm:cxn modelId="{1A6EA1E9-89EE-4187-807E-802C5BF55E34}" type="presParOf" srcId="{1EF2E0C1-97FF-4DCD-8479-439A3F681860}" destId="{972D35F2-0E37-4A59-9352-3768C1DD7605}" srcOrd="10" destOrd="0" presId="urn:microsoft.com/office/officeart/2005/8/layout/default"/>
    <dgm:cxn modelId="{93C64A01-F301-490A-9C90-0AA18E24E10E}" type="presParOf" srcId="{1EF2E0C1-97FF-4DCD-8479-439A3F681860}" destId="{AA6B3FFC-DE29-433A-9A6E-F54FF290D79E}" srcOrd="11" destOrd="0" presId="urn:microsoft.com/office/officeart/2005/8/layout/default"/>
    <dgm:cxn modelId="{693B2226-B7E9-41B6-BD0C-E842D27AF1C5}" type="presParOf" srcId="{1EF2E0C1-97FF-4DCD-8479-439A3F681860}" destId="{C9B0BE5A-4A78-4DFF-8770-FED477444818}" srcOrd="12" destOrd="0" presId="urn:microsoft.com/office/officeart/2005/8/layout/default"/>
    <dgm:cxn modelId="{0690DC2F-FC3B-4BC3-B28E-DFC08EF3F4FF}" type="presParOf" srcId="{1EF2E0C1-97FF-4DCD-8479-439A3F681860}" destId="{89B02C7E-6727-4B33-A822-0FA704A07278}" srcOrd="13" destOrd="0" presId="urn:microsoft.com/office/officeart/2005/8/layout/default"/>
    <dgm:cxn modelId="{FB34C39B-85C2-4AD1-A211-A91F31ED1C33}" type="presParOf" srcId="{1EF2E0C1-97FF-4DCD-8479-439A3F681860}" destId="{16895633-D4F9-42C0-9B12-5A8AFD62C39F}" srcOrd="14" destOrd="0" presId="urn:microsoft.com/office/officeart/2005/8/layout/default"/>
    <dgm:cxn modelId="{232BBD57-F7A7-485B-9D82-1CB313348B46}" type="presParOf" srcId="{1EF2E0C1-97FF-4DCD-8479-439A3F681860}" destId="{69C14D4C-F9EB-45AB-A6E6-5C282F1A2190}" srcOrd="15" destOrd="0" presId="urn:microsoft.com/office/officeart/2005/8/layout/default"/>
    <dgm:cxn modelId="{4E16F203-0386-403D-95A7-75C80CFDDF2E}" type="presParOf" srcId="{1EF2E0C1-97FF-4DCD-8479-439A3F681860}" destId="{BED54F2D-DA70-4EAB-84D5-95162F382E9A}" srcOrd="16" destOrd="0" presId="urn:microsoft.com/office/officeart/2005/8/layout/default"/>
    <dgm:cxn modelId="{BE57AEE4-BEEA-4E40-B15C-219448B64629}" type="presParOf" srcId="{1EF2E0C1-97FF-4DCD-8479-439A3F681860}" destId="{BE400025-90EF-4B31-B085-6995DB6D18F4}" srcOrd="17" destOrd="0" presId="urn:microsoft.com/office/officeart/2005/8/layout/default"/>
    <dgm:cxn modelId="{CBC973B9-09C8-46F6-8EF1-E375C96B91B6}" type="presParOf" srcId="{1EF2E0C1-97FF-4DCD-8479-439A3F681860}" destId="{6602817F-B9C8-4637-9CC5-291D701F2404}" srcOrd="18" destOrd="0" presId="urn:microsoft.com/office/officeart/2005/8/layout/default"/>
    <dgm:cxn modelId="{7F79AFD1-287C-4F40-A09B-EFA94F803328}" type="presParOf" srcId="{1EF2E0C1-97FF-4DCD-8479-439A3F681860}" destId="{E692BB10-72AB-4974-A146-31E376D1D929}" srcOrd="19" destOrd="0" presId="urn:microsoft.com/office/officeart/2005/8/layout/default"/>
    <dgm:cxn modelId="{0C00AA8D-5B93-4DF1-8F4D-119CC4E63AC7}" type="presParOf" srcId="{1EF2E0C1-97FF-4DCD-8479-439A3F681860}" destId="{F9F64F17-07FB-45F7-AD24-189B2016B33A}" srcOrd="20" destOrd="0" presId="urn:microsoft.com/office/officeart/2005/8/layout/default"/>
    <dgm:cxn modelId="{2160DB09-87AF-4403-85B8-DE93253D4748}" type="presParOf" srcId="{1EF2E0C1-97FF-4DCD-8479-439A3F681860}" destId="{6B79F928-C497-446C-840A-649081444B61}" srcOrd="21" destOrd="0" presId="urn:microsoft.com/office/officeart/2005/8/layout/default"/>
    <dgm:cxn modelId="{05FE627D-9298-42F7-A5F7-D02B726E4409}" type="presParOf" srcId="{1EF2E0C1-97FF-4DCD-8479-439A3F681860}" destId="{40A89DEB-CB6F-4423-9EDE-39AD6C02FA05}"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EB31B01-309C-4CE1-843D-A480A19F4157}"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B4164C67-1A26-4C0E-B955-B144EDE706CB}">
      <dgm:prSet/>
      <dgm:spPr/>
      <dgm:t>
        <a:bodyPr/>
        <a:lstStyle/>
        <a:p>
          <a:r>
            <a:rPr lang="en-US" dirty="0"/>
            <a:t>Activate the fire alarm system</a:t>
          </a:r>
        </a:p>
      </dgm:t>
    </dgm:pt>
    <dgm:pt modelId="{EDE8C2F1-3F5E-4951-B369-B59742CA4A13}" type="parTrans" cxnId="{35156DA1-8A44-4AA7-8DA3-BC3B6391EB77}">
      <dgm:prSet/>
      <dgm:spPr/>
      <dgm:t>
        <a:bodyPr/>
        <a:lstStyle/>
        <a:p>
          <a:endParaRPr lang="en-US"/>
        </a:p>
      </dgm:t>
    </dgm:pt>
    <dgm:pt modelId="{47E765A4-B9C3-490B-958A-D4BB2263E6E4}" type="sibTrans" cxnId="{35156DA1-8A44-4AA7-8DA3-BC3B6391EB77}">
      <dgm:prSet/>
      <dgm:spPr/>
      <dgm:t>
        <a:bodyPr/>
        <a:lstStyle/>
        <a:p>
          <a:endParaRPr lang="en-US"/>
        </a:p>
      </dgm:t>
    </dgm:pt>
    <dgm:pt modelId="{FC143353-9D6F-4520-BCC1-DA5DCDB399A6}">
      <dgm:prSet/>
      <dgm:spPr/>
      <dgm:t>
        <a:bodyPr/>
        <a:lstStyle/>
        <a:p>
          <a:r>
            <a:rPr lang="en-US" dirty="0"/>
            <a:t>Shut off the oxygen supply to the room</a:t>
          </a:r>
        </a:p>
      </dgm:t>
    </dgm:pt>
    <dgm:pt modelId="{AC308AAF-06FD-441D-AEC3-F9996EF644A4}" type="parTrans" cxnId="{2C64F191-A0D9-47BD-A9D8-E3AC604A1F9B}">
      <dgm:prSet/>
      <dgm:spPr/>
      <dgm:t>
        <a:bodyPr/>
        <a:lstStyle/>
        <a:p>
          <a:endParaRPr lang="en-US"/>
        </a:p>
      </dgm:t>
    </dgm:pt>
    <dgm:pt modelId="{8DAAF452-CC21-44FD-85F6-A31A5EF63A0B}" type="sibTrans" cxnId="{2C64F191-A0D9-47BD-A9D8-E3AC604A1F9B}">
      <dgm:prSet/>
      <dgm:spPr/>
      <dgm:t>
        <a:bodyPr/>
        <a:lstStyle/>
        <a:p>
          <a:endParaRPr lang="en-US"/>
        </a:p>
      </dgm:t>
    </dgm:pt>
    <dgm:pt modelId="{F2E07517-EFB0-4D51-84D0-83406E7B8450}">
      <dgm:prSet/>
      <dgm:spPr/>
      <dgm:t>
        <a:bodyPr/>
        <a:lstStyle/>
        <a:p>
          <a:r>
            <a:rPr lang="en-US" dirty="0"/>
            <a:t>Smother or extinguish burning materials</a:t>
          </a:r>
        </a:p>
      </dgm:t>
    </dgm:pt>
    <dgm:pt modelId="{D5FF5069-A66A-4AE5-B5FE-F7E9DCCD32C3}" type="parTrans" cxnId="{46C939E1-5727-4E23-A323-B16D31027374}">
      <dgm:prSet/>
      <dgm:spPr/>
      <dgm:t>
        <a:bodyPr/>
        <a:lstStyle/>
        <a:p>
          <a:endParaRPr lang="en-US"/>
        </a:p>
      </dgm:t>
    </dgm:pt>
    <dgm:pt modelId="{BF4698C5-AE8F-4ED2-BCDA-3E234717CF34}" type="sibTrans" cxnId="{46C939E1-5727-4E23-A323-B16D31027374}">
      <dgm:prSet/>
      <dgm:spPr/>
      <dgm:t>
        <a:bodyPr/>
        <a:lstStyle/>
        <a:p>
          <a:endParaRPr lang="en-US"/>
        </a:p>
      </dgm:t>
    </dgm:pt>
    <dgm:pt modelId="{A9FA85F1-AD4E-469F-842A-69928C217961}">
      <dgm:prSet/>
      <dgm:spPr/>
      <dgm:t>
        <a:bodyPr/>
        <a:lstStyle/>
        <a:p>
          <a:r>
            <a:rPr lang="en-US" dirty="0"/>
            <a:t>Notify appropriate personnel</a:t>
          </a:r>
        </a:p>
      </dgm:t>
    </dgm:pt>
    <dgm:pt modelId="{97274373-10D2-4D46-AA16-158A2D69DCE6}" type="parTrans" cxnId="{EA0A42CE-E40A-46FD-BF54-C80E1EABD63C}">
      <dgm:prSet/>
      <dgm:spPr/>
      <dgm:t>
        <a:bodyPr/>
        <a:lstStyle/>
        <a:p>
          <a:endParaRPr lang="en-US"/>
        </a:p>
      </dgm:t>
    </dgm:pt>
    <dgm:pt modelId="{C4CA56EF-A18F-4984-8739-7A1478E38641}" type="sibTrans" cxnId="{EA0A42CE-E40A-46FD-BF54-C80E1EABD63C}">
      <dgm:prSet/>
      <dgm:spPr/>
      <dgm:t>
        <a:bodyPr/>
        <a:lstStyle/>
        <a:p>
          <a:endParaRPr lang="en-US"/>
        </a:p>
      </dgm:t>
    </dgm:pt>
    <dgm:pt modelId="{3CA1CAC2-C847-4FB6-843C-899523533A91}">
      <dgm:prSet/>
      <dgm:spPr/>
      <dgm:t>
        <a:bodyPr/>
        <a:lstStyle/>
        <a:p>
          <a:r>
            <a:rPr lang="en-US" dirty="0"/>
            <a:t>Delegate roles for non-direct caregivers</a:t>
          </a:r>
        </a:p>
      </dgm:t>
    </dgm:pt>
    <dgm:pt modelId="{B73844EF-7A76-45D3-9EAA-D8F6017588B2}" type="parTrans" cxnId="{95B1713D-A9D9-4CA2-A683-369005566A9D}">
      <dgm:prSet/>
      <dgm:spPr/>
      <dgm:t>
        <a:bodyPr/>
        <a:lstStyle/>
        <a:p>
          <a:endParaRPr lang="en-US"/>
        </a:p>
      </dgm:t>
    </dgm:pt>
    <dgm:pt modelId="{1A0766DB-8853-4DF6-96A9-B52410A1C080}" type="sibTrans" cxnId="{95B1713D-A9D9-4CA2-A683-369005566A9D}">
      <dgm:prSet/>
      <dgm:spPr/>
      <dgm:t>
        <a:bodyPr/>
        <a:lstStyle/>
        <a:p>
          <a:endParaRPr lang="en-US"/>
        </a:p>
      </dgm:t>
    </dgm:pt>
    <dgm:pt modelId="{2199DB42-3CBD-4B4C-9787-30CDADF154FF}">
      <dgm:prSet/>
      <dgm:spPr/>
      <dgm:t>
        <a:bodyPr/>
        <a:lstStyle/>
        <a:p>
          <a:r>
            <a:rPr lang="en-US" dirty="0"/>
            <a:t>Direct traffic</a:t>
          </a:r>
        </a:p>
      </dgm:t>
    </dgm:pt>
    <dgm:pt modelId="{E6421C46-AB46-45F9-B1E7-57FD02B8A6D5}" type="parTrans" cxnId="{889D4EE3-0F2E-4EEA-916A-557C83D9981A}">
      <dgm:prSet/>
      <dgm:spPr/>
      <dgm:t>
        <a:bodyPr/>
        <a:lstStyle/>
        <a:p>
          <a:endParaRPr lang="en-US"/>
        </a:p>
      </dgm:t>
    </dgm:pt>
    <dgm:pt modelId="{4217C137-4AAD-49F8-9D7F-D6DD26143AB9}" type="sibTrans" cxnId="{889D4EE3-0F2E-4EEA-916A-557C83D9981A}">
      <dgm:prSet/>
      <dgm:spPr/>
      <dgm:t>
        <a:bodyPr/>
        <a:lstStyle/>
        <a:p>
          <a:endParaRPr lang="en-US"/>
        </a:p>
      </dgm:t>
    </dgm:pt>
    <dgm:pt modelId="{1EF2E0C1-97FF-4DCD-8479-439A3F681860}" type="pres">
      <dgm:prSet presAssocID="{EEB31B01-309C-4CE1-843D-A480A19F4157}" presName="diagram" presStyleCnt="0">
        <dgm:presLayoutVars>
          <dgm:dir/>
          <dgm:resizeHandles val="exact"/>
        </dgm:presLayoutVars>
      </dgm:prSet>
      <dgm:spPr/>
    </dgm:pt>
    <dgm:pt modelId="{6F0FAD97-75F8-47EB-B2E9-DF98601C64C6}" type="pres">
      <dgm:prSet presAssocID="{B4164C67-1A26-4C0E-B955-B144EDE706CB}" presName="node" presStyleLbl="node1" presStyleIdx="0" presStyleCnt="6">
        <dgm:presLayoutVars>
          <dgm:bulletEnabled val="1"/>
        </dgm:presLayoutVars>
      </dgm:prSet>
      <dgm:spPr/>
    </dgm:pt>
    <dgm:pt modelId="{6669EC83-9BB2-4CBF-B787-921B078B6B4D}" type="pres">
      <dgm:prSet presAssocID="{47E765A4-B9C3-490B-958A-D4BB2263E6E4}" presName="sibTrans" presStyleCnt="0"/>
      <dgm:spPr/>
    </dgm:pt>
    <dgm:pt modelId="{297E3C00-93F7-4321-8E45-FF705670DA4E}" type="pres">
      <dgm:prSet presAssocID="{FC143353-9D6F-4520-BCC1-DA5DCDB399A6}" presName="node" presStyleLbl="node1" presStyleIdx="1" presStyleCnt="6">
        <dgm:presLayoutVars>
          <dgm:bulletEnabled val="1"/>
        </dgm:presLayoutVars>
      </dgm:prSet>
      <dgm:spPr/>
    </dgm:pt>
    <dgm:pt modelId="{DE95CF2E-B11D-44A3-9E92-18EA79EE6E8D}" type="pres">
      <dgm:prSet presAssocID="{8DAAF452-CC21-44FD-85F6-A31A5EF63A0B}" presName="sibTrans" presStyleCnt="0"/>
      <dgm:spPr/>
    </dgm:pt>
    <dgm:pt modelId="{B3E8E880-1364-4D3A-B3EF-C3D51784FAAE}" type="pres">
      <dgm:prSet presAssocID="{F2E07517-EFB0-4D51-84D0-83406E7B8450}" presName="node" presStyleLbl="node1" presStyleIdx="2" presStyleCnt="6">
        <dgm:presLayoutVars>
          <dgm:bulletEnabled val="1"/>
        </dgm:presLayoutVars>
      </dgm:prSet>
      <dgm:spPr/>
    </dgm:pt>
    <dgm:pt modelId="{2E41F69E-C787-45A8-9246-443FE36A61E0}" type="pres">
      <dgm:prSet presAssocID="{BF4698C5-AE8F-4ED2-BCDA-3E234717CF34}" presName="sibTrans" presStyleCnt="0"/>
      <dgm:spPr/>
    </dgm:pt>
    <dgm:pt modelId="{9E5B32B0-3B04-41CB-8985-75F87ACC40C0}" type="pres">
      <dgm:prSet presAssocID="{A9FA85F1-AD4E-469F-842A-69928C217961}" presName="node" presStyleLbl="node1" presStyleIdx="3" presStyleCnt="6">
        <dgm:presLayoutVars>
          <dgm:bulletEnabled val="1"/>
        </dgm:presLayoutVars>
      </dgm:prSet>
      <dgm:spPr/>
    </dgm:pt>
    <dgm:pt modelId="{99901AB8-2788-49C3-9AED-6984A205CDCA}" type="pres">
      <dgm:prSet presAssocID="{C4CA56EF-A18F-4984-8739-7A1478E38641}" presName="sibTrans" presStyleCnt="0"/>
      <dgm:spPr/>
    </dgm:pt>
    <dgm:pt modelId="{972D35F2-0E37-4A59-9352-3768C1DD7605}" type="pres">
      <dgm:prSet presAssocID="{3CA1CAC2-C847-4FB6-843C-899523533A91}" presName="node" presStyleLbl="node1" presStyleIdx="4" presStyleCnt="6">
        <dgm:presLayoutVars>
          <dgm:bulletEnabled val="1"/>
        </dgm:presLayoutVars>
      </dgm:prSet>
      <dgm:spPr/>
    </dgm:pt>
    <dgm:pt modelId="{AA6B3FFC-DE29-433A-9A6E-F54FF290D79E}" type="pres">
      <dgm:prSet presAssocID="{1A0766DB-8853-4DF6-96A9-B52410A1C080}" presName="sibTrans" presStyleCnt="0"/>
      <dgm:spPr/>
    </dgm:pt>
    <dgm:pt modelId="{C9B0BE5A-4A78-4DFF-8770-FED477444818}" type="pres">
      <dgm:prSet presAssocID="{2199DB42-3CBD-4B4C-9787-30CDADF154FF}" presName="node" presStyleLbl="node1" presStyleIdx="5" presStyleCnt="6">
        <dgm:presLayoutVars>
          <dgm:bulletEnabled val="1"/>
        </dgm:presLayoutVars>
      </dgm:prSet>
      <dgm:spPr/>
    </dgm:pt>
  </dgm:ptLst>
  <dgm:cxnLst>
    <dgm:cxn modelId="{FA454D0E-707D-4D83-929D-591E055FBEFC}" type="presOf" srcId="{3CA1CAC2-C847-4FB6-843C-899523533A91}" destId="{972D35F2-0E37-4A59-9352-3768C1DD7605}" srcOrd="0" destOrd="0" presId="urn:microsoft.com/office/officeart/2005/8/layout/default"/>
    <dgm:cxn modelId="{6223B01F-1796-4FFF-8CC0-6E391DA038CC}" type="presOf" srcId="{B4164C67-1A26-4C0E-B955-B144EDE706CB}" destId="{6F0FAD97-75F8-47EB-B2E9-DF98601C64C6}" srcOrd="0" destOrd="0" presId="urn:microsoft.com/office/officeart/2005/8/layout/default"/>
    <dgm:cxn modelId="{86068339-86FF-46F2-9F80-780A1CA39594}" type="presOf" srcId="{2199DB42-3CBD-4B4C-9787-30CDADF154FF}" destId="{C9B0BE5A-4A78-4DFF-8770-FED477444818}" srcOrd="0" destOrd="0" presId="urn:microsoft.com/office/officeart/2005/8/layout/default"/>
    <dgm:cxn modelId="{95B1713D-A9D9-4CA2-A683-369005566A9D}" srcId="{EEB31B01-309C-4CE1-843D-A480A19F4157}" destId="{3CA1CAC2-C847-4FB6-843C-899523533A91}" srcOrd="4" destOrd="0" parTransId="{B73844EF-7A76-45D3-9EAA-D8F6017588B2}" sibTransId="{1A0766DB-8853-4DF6-96A9-B52410A1C080}"/>
    <dgm:cxn modelId="{78D9B85D-8665-4359-A7DC-97867F0E93DB}" type="presOf" srcId="{F2E07517-EFB0-4D51-84D0-83406E7B8450}" destId="{B3E8E880-1364-4D3A-B3EF-C3D51784FAAE}" srcOrd="0" destOrd="0" presId="urn:microsoft.com/office/officeart/2005/8/layout/default"/>
    <dgm:cxn modelId="{7E0A4778-F70E-485C-ABE5-42871FBA018A}" type="presOf" srcId="{A9FA85F1-AD4E-469F-842A-69928C217961}" destId="{9E5B32B0-3B04-41CB-8985-75F87ACC40C0}" srcOrd="0" destOrd="0" presId="urn:microsoft.com/office/officeart/2005/8/layout/default"/>
    <dgm:cxn modelId="{2C64F191-A0D9-47BD-A9D8-E3AC604A1F9B}" srcId="{EEB31B01-309C-4CE1-843D-A480A19F4157}" destId="{FC143353-9D6F-4520-BCC1-DA5DCDB399A6}" srcOrd="1" destOrd="0" parTransId="{AC308AAF-06FD-441D-AEC3-F9996EF644A4}" sibTransId="{8DAAF452-CC21-44FD-85F6-A31A5EF63A0B}"/>
    <dgm:cxn modelId="{35156DA1-8A44-4AA7-8DA3-BC3B6391EB77}" srcId="{EEB31B01-309C-4CE1-843D-A480A19F4157}" destId="{B4164C67-1A26-4C0E-B955-B144EDE706CB}" srcOrd="0" destOrd="0" parTransId="{EDE8C2F1-3F5E-4951-B369-B59742CA4A13}" sibTransId="{47E765A4-B9C3-490B-958A-D4BB2263E6E4}"/>
    <dgm:cxn modelId="{4F2F85B2-8361-4540-8627-1BE364AA996E}" type="presOf" srcId="{FC143353-9D6F-4520-BCC1-DA5DCDB399A6}" destId="{297E3C00-93F7-4321-8E45-FF705670DA4E}" srcOrd="0" destOrd="0" presId="urn:microsoft.com/office/officeart/2005/8/layout/default"/>
    <dgm:cxn modelId="{2ECB0EB7-6E5E-4B14-950C-1299B85C7445}" type="presOf" srcId="{EEB31B01-309C-4CE1-843D-A480A19F4157}" destId="{1EF2E0C1-97FF-4DCD-8479-439A3F681860}" srcOrd="0" destOrd="0" presId="urn:microsoft.com/office/officeart/2005/8/layout/default"/>
    <dgm:cxn modelId="{EA0A42CE-E40A-46FD-BF54-C80E1EABD63C}" srcId="{EEB31B01-309C-4CE1-843D-A480A19F4157}" destId="{A9FA85F1-AD4E-469F-842A-69928C217961}" srcOrd="3" destOrd="0" parTransId="{97274373-10D2-4D46-AA16-158A2D69DCE6}" sibTransId="{C4CA56EF-A18F-4984-8739-7A1478E38641}"/>
    <dgm:cxn modelId="{46C939E1-5727-4E23-A323-B16D31027374}" srcId="{EEB31B01-309C-4CE1-843D-A480A19F4157}" destId="{F2E07517-EFB0-4D51-84D0-83406E7B8450}" srcOrd="2" destOrd="0" parTransId="{D5FF5069-A66A-4AE5-B5FE-F7E9DCCD32C3}" sibTransId="{BF4698C5-AE8F-4ED2-BCDA-3E234717CF34}"/>
    <dgm:cxn modelId="{889D4EE3-0F2E-4EEA-916A-557C83D9981A}" srcId="{EEB31B01-309C-4CE1-843D-A480A19F4157}" destId="{2199DB42-3CBD-4B4C-9787-30CDADF154FF}" srcOrd="5" destOrd="0" parTransId="{E6421C46-AB46-45F9-B1E7-57FD02B8A6D5}" sibTransId="{4217C137-4AAD-49F8-9D7F-D6DD26143AB9}"/>
    <dgm:cxn modelId="{0F430EF1-1FA1-497F-A8EA-691EA33C7367}" type="presParOf" srcId="{1EF2E0C1-97FF-4DCD-8479-439A3F681860}" destId="{6F0FAD97-75F8-47EB-B2E9-DF98601C64C6}" srcOrd="0" destOrd="0" presId="urn:microsoft.com/office/officeart/2005/8/layout/default"/>
    <dgm:cxn modelId="{CE22D2B3-352C-4239-9B15-C8FEF6FB51C6}" type="presParOf" srcId="{1EF2E0C1-97FF-4DCD-8479-439A3F681860}" destId="{6669EC83-9BB2-4CBF-B787-921B078B6B4D}" srcOrd="1" destOrd="0" presId="urn:microsoft.com/office/officeart/2005/8/layout/default"/>
    <dgm:cxn modelId="{CAD1A82D-763C-47E0-885E-B9193B9D0E1E}" type="presParOf" srcId="{1EF2E0C1-97FF-4DCD-8479-439A3F681860}" destId="{297E3C00-93F7-4321-8E45-FF705670DA4E}" srcOrd="2" destOrd="0" presId="urn:microsoft.com/office/officeart/2005/8/layout/default"/>
    <dgm:cxn modelId="{D8F87D18-818B-4BFD-A5E4-FF8FC5BC832C}" type="presParOf" srcId="{1EF2E0C1-97FF-4DCD-8479-439A3F681860}" destId="{DE95CF2E-B11D-44A3-9E92-18EA79EE6E8D}" srcOrd="3" destOrd="0" presId="urn:microsoft.com/office/officeart/2005/8/layout/default"/>
    <dgm:cxn modelId="{BA6BCF4D-B350-4E47-9142-41465B5CD441}" type="presParOf" srcId="{1EF2E0C1-97FF-4DCD-8479-439A3F681860}" destId="{B3E8E880-1364-4D3A-B3EF-C3D51784FAAE}" srcOrd="4" destOrd="0" presId="urn:microsoft.com/office/officeart/2005/8/layout/default"/>
    <dgm:cxn modelId="{13702E9B-C390-4FE1-B42A-E6AA9F187AC5}" type="presParOf" srcId="{1EF2E0C1-97FF-4DCD-8479-439A3F681860}" destId="{2E41F69E-C787-45A8-9246-443FE36A61E0}" srcOrd="5" destOrd="0" presId="urn:microsoft.com/office/officeart/2005/8/layout/default"/>
    <dgm:cxn modelId="{6F8993B0-1694-48E2-B56F-318EB824B788}" type="presParOf" srcId="{1EF2E0C1-97FF-4DCD-8479-439A3F681860}" destId="{9E5B32B0-3B04-41CB-8985-75F87ACC40C0}" srcOrd="6" destOrd="0" presId="urn:microsoft.com/office/officeart/2005/8/layout/default"/>
    <dgm:cxn modelId="{6091D412-8661-409C-883E-7A6687155096}" type="presParOf" srcId="{1EF2E0C1-97FF-4DCD-8479-439A3F681860}" destId="{99901AB8-2788-49C3-9AED-6984A205CDCA}" srcOrd="7" destOrd="0" presId="urn:microsoft.com/office/officeart/2005/8/layout/default"/>
    <dgm:cxn modelId="{1A6EA1E9-89EE-4187-807E-802C5BF55E34}" type="presParOf" srcId="{1EF2E0C1-97FF-4DCD-8479-439A3F681860}" destId="{972D35F2-0E37-4A59-9352-3768C1DD7605}" srcOrd="8" destOrd="0" presId="urn:microsoft.com/office/officeart/2005/8/layout/default"/>
    <dgm:cxn modelId="{93C64A01-F301-490A-9C90-0AA18E24E10E}" type="presParOf" srcId="{1EF2E0C1-97FF-4DCD-8479-439A3F681860}" destId="{AA6B3FFC-DE29-433A-9A6E-F54FF290D79E}" srcOrd="9" destOrd="0" presId="urn:microsoft.com/office/officeart/2005/8/layout/default"/>
    <dgm:cxn modelId="{693B2226-B7E9-41B6-BD0C-E842D27AF1C5}" type="presParOf" srcId="{1EF2E0C1-97FF-4DCD-8479-439A3F681860}" destId="{C9B0BE5A-4A78-4DFF-8770-FED477444818}"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EB31B01-309C-4CE1-843D-A480A19F4157}"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B4164C67-1A26-4C0E-B955-B144EDE706CB}">
      <dgm:prSet/>
      <dgm:spPr/>
      <dgm:t>
        <a:bodyPr/>
        <a:lstStyle/>
        <a:p>
          <a:r>
            <a:rPr lang="en-US" dirty="0"/>
            <a:t>Remove the endotracheal tube from the airway</a:t>
          </a:r>
        </a:p>
      </dgm:t>
    </dgm:pt>
    <dgm:pt modelId="{EDE8C2F1-3F5E-4951-B369-B59742CA4A13}" type="parTrans" cxnId="{35156DA1-8A44-4AA7-8DA3-BC3B6391EB77}">
      <dgm:prSet/>
      <dgm:spPr/>
      <dgm:t>
        <a:bodyPr/>
        <a:lstStyle/>
        <a:p>
          <a:endParaRPr lang="en-US"/>
        </a:p>
      </dgm:t>
    </dgm:pt>
    <dgm:pt modelId="{47E765A4-B9C3-490B-958A-D4BB2263E6E4}" type="sibTrans" cxnId="{35156DA1-8A44-4AA7-8DA3-BC3B6391EB77}">
      <dgm:prSet/>
      <dgm:spPr/>
      <dgm:t>
        <a:bodyPr/>
        <a:lstStyle/>
        <a:p>
          <a:endParaRPr lang="en-US"/>
        </a:p>
      </dgm:t>
    </dgm:pt>
    <dgm:pt modelId="{FC143353-9D6F-4520-BCC1-DA5DCDB399A6}">
      <dgm:prSet/>
      <dgm:spPr/>
      <dgm:t>
        <a:bodyPr/>
        <a:lstStyle/>
        <a:p>
          <a:r>
            <a:rPr lang="en-US" dirty="0"/>
            <a:t>Disconnect and remove the breathing circuit</a:t>
          </a:r>
        </a:p>
      </dgm:t>
    </dgm:pt>
    <dgm:pt modelId="{AC308AAF-06FD-441D-AEC3-F9996EF644A4}" type="parTrans" cxnId="{2C64F191-A0D9-47BD-A9D8-E3AC604A1F9B}">
      <dgm:prSet/>
      <dgm:spPr/>
      <dgm:t>
        <a:bodyPr/>
        <a:lstStyle/>
        <a:p>
          <a:endParaRPr lang="en-US"/>
        </a:p>
      </dgm:t>
    </dgm:pt>
    <dgm:pt modelId="{8DAAF452-CC21-44FD-85F6-A31A5EF63A0B}" type="sibTrans" cxnId="{2C64F191-A0D9-47BD-A9D8-E3AC604A1F9B}">
      <dgm:prSet/>
      <dgm:spPr/>
      <dgm:t>
        <a:bodyPr/>
        <a:lstStyle/>
        <a:p>
          <a:endParaRPr lang="en-US"/>
        </a:p>
      </dgm:t>
    </dgm:pt>
    <dgm:pt modelId="{F2E07517-EFB0-4D51-84D0-83406E7B8450}">
      <dgm:prSet/>
      <dgm:spPr/>
      <dgm:t>
        <a:bodyPr/>
        <a:lstStyle/>
        <a:p>
          <a:r>
            <a:rPr lang="en-US" dirty="0"/>
            <a:t>Pour saline into the airway</a:t>
          </a:r>
        </a:p>
      </dgm:t>
    </dgm:pt>
    <dgm:pt modelId="{D5FF5069-A66A-4AE5-B5FE-F7E9DCCD32C3}" type="parTrans" cxnId="{46C939E1-5727-4E23-A323-B16D31027374}">
      <dgm:prSet/>
      <dgm:spPr/>
      <dgm:t>
        <a:bodyPr/>
        <a:lstStyle/>
        <a:p>
          <a:endParaRPr lang="en-US"/>
        </a:p>
      </dgm:t>
    </dgm:pt>
    <dgm:pt modelId="{BF4698C5-AE8F-4ED2-BCDA-3E234717CF34}" type="sibTrans" cxnId="{46C939E1-5727-4E23-A323-B16D31027374}">
      <dgm:prSet/>
      <dgm:spPr/>
      <dgm:t>
        <a:bodyPr/>
        <a:lstStyle/>
        <a:p>
          <a:endParaRPr lang="en-US"/>
        </a:p>
      </dgm:t>
    </dgm:pt>
    <dgm:pt modelId="{DB050206-2D35-4B76-AAE9-7EC4063F4204}">
      <dgm:prSet/>
      <dgm:spPr/>
      <dgm:t>
        <a:bodyPr/>
        <a:lstStyle/>
        <a:p>
          <a:r>
            <a:rPr lang="en-US" dirty="0"/>
            <a:t>Examine the airway</a:t>
          </a:r>
        </a:p>
      </dgm:t>
    </dgm:pt>
    <dgm:pt modelId="{E9B16E7F-4395-4A48-950D-107BDE8E1A24}" type="parTrans" cxnId="{982E6430-3225-4E48-B98A-0C62D1AA406A}">
      <dgm:prSet/>
      <dgm:spPr/>
      <dgm:t>
        <a:bodyPr/>
        <a:lstStyle/>
        <a:p>
          <a:endParaRPr lang="en-US"/>
        </a:p>
      </dgm:t>
    </dgm:pt>
    <dgm:pt modelId="{C3447F5E-4BC5-48B9-ACE5-C31BB367E18D}" type="sibTrans" cxnId="{982E6430-3225-4E48-B98A-0C62D1AA406A}">
      <dgm:prSet/>
      <dgm:spPr/>
      <dgm:t>
        <a:bodyPr/>
        <a:lstStyle/>
        <a:p>
          <a:endParaRPr lang="en-US"/>
        </a:p>
      </dgm:t>
    </dgm:pt>
    <dgm:pt modelId="{A9FA85F1-AD4E-469F-842A-69928C217961}">
      <dgm:prSet/>
      <dgm:spPr/>
      <dgm:t>
        <a:bodyPr/>
        <a:lstStyle/>
        <a:p>
          <a:r>
            <a:rPr lang="en-US" dirty="0"/>
            <a:t>Re-establish the airway and resume ventilation</a:t>
          </a:r>
        </a:p>
      </dgm:t>
    </dgm:pt>
    <dgm:pt modelId="{97274373-10D2-4D46-AA16-158A2D69DCE6}" type="parTrans" cxnId="{EA0A42CE-E40A-46FD-BF54-C80E1EABD63C}">
      <dgm:prSet/>
      <dgm:spPr/>
      <dgm:t>
        <a:bodyPr/>
        <a:lstStyle/>
        <a:p>
          <a:endParaRPr lang="en-US"/>
        </a:p>
      </dgm:t>
    </dgm:pt>
    <dgm:pt modelId="{C4CA56EF-A18F-4984-8739-7A1478E38641}" type="sibTrans" cxnId="{EA0A42CE-E40A-46FD-BF54-C80E1EABD63C}">
      <dgm:prSet/>
      <dgm:spPr/>
      <dgm:t>
        <a:bodyPr/>
        <a:lstStyle/>
        <a:p>
          <a:endParaRPr lang="en-US"/>
        </a:p>
      </dgm:t>
    </dgm:pt>
    <dgm:pt modelId="{9939D154-7CF1-44D7-98CE-8D8F047EB10C}">
      <dgm:prSet/>
      <dgm:spPr/>
      <dgm:t>
        <a:bodyPr/>
        <a:lstStyle/>
        <a:p>
          <a:r>
            <a:rPr lang="en-US" dirty="0"/>
            <a:t>Remove any burning materials from the airway</a:t>
          </a:r>
        </a:p>
      </dgm:t>
    </dgm:pt>
    <dgm:pt modelId="{09440192-C4AB-45E7-8ACA-4A3FA9F58B1C}" type="parTrans" cxnId="{2FCE4E6F-732D-4793-845B-B885B1CC2C53}">
      <dgm:prSet/>
      <dgm:spPr/>
      <dgm:t>
        <a:bodyPr/>
        <a:lstStyle/>
        <a:p>
          <a:endParaRPr lang="en-US"/>
        </a:p>
      </dgm:t>
    </dgm:pt>
    <dgm:pt modelId="{12BAFE66-9AF9-438A-AC3B-368E4238CA44}" type="sibTrans" cxnId="{2FCE4E6F-732D-4793-845B-B885B1CC2C53}">
      <dgm:prSet/>
      <dgm:spPr/>
      <dgm:t>
        <a:bodyPr/>
        <a:lstStyle/>
        <a:p>
          <a:endParaRPr lang="en-US"/>
        </a:p>
      </dgm:t>
    </dgm:pt>
    <dgm:pt modelId="{1EF2E0C1-97FF-4DCD-8479-439A3F681860}" type="pres">
      <dgm:prSet presAssocID="{EEB31B01-309C-4CE1-843D-A480A19F4157}" presName="diagram" presStyleCnt="0">
        <dgm:presLayoutVars>
          <dgm:dir/>
          <dgm:resizeHandles val="exact"/>
        </dgm:presLayoutVars>
      </dgm:prSet>
      <dgm:spPr/>
    </dgm:pt>
    <dgm:pt modelId="{6F0FAD97-75F8-47EB-B2E9-DF98601C64C6}" type="pres">
      <dgm:prSet presAssocID="{B4164C67-1A26-4C0E-B955-B144EDE706CB}" presName="node" presStyleLbl="node1" presStyleIdx="0" presStyleCnt="6">
        <dgm:presLayoutVars>
          <dgm:bulletEnabled val="1"/>
        </dgm:presLayoutVars>
      </dgm:prSet>
      <dgm:spPr/>
    </dgm:pt>
    <dgm:pt modelId="{6669EC83-9BB2-4CBF-B787-921B078B6B4D}" type="pres">
      <dgm:prSet presAssocID="{47E765A4-B9C3-490B-958A-D4BB2263E6E4}" presName="sibTrans" presStyleCnt="0"/>
      <dgm:spPr/>
    </dgm:pt>
    <dgm:pt modelId="{29F2E9C8-FECA-4B0F-AD21-3801F72D9DEF}" type="pres">
      <dgm:prSet presAssocID="{9939D154-7CF1-44D7-98CE-8D8F047EB10C}" presName="node" presStyleLbl="node1" presStyleIdx="1" presStyleCnt="6">
        <dgm:presLayoutVars>
          <dgm:bulletEnabled val="1"/>
        </dgm:presLayoutVars>
      </dgm:prSet>
      <dgm:spPr/>
    </dgm:pt>
    <dgm:pt modelId="{5EF47DD4-A939-4A90-B9C7-278C5B81DC99}" type="pres">
      <dgm:prSet presAssocID="{12BAFE66-9AF9-438A-AC3B-368E4238CA44}" presName="sibTrans" presStyleCnt="0"/>
      <dgm:spPr/>
    </dgm:pt>
    <dgm:pt modelId="{297E3C00-93F7-4321-8E45-FF705670DA4E}" type="pres">
      <dgm:prSet presAssocID="{FC143353-9D6F-4520-BCC1-DA5DCDB399A6}" presName="node" presStyleLbl="node1" presStyleIdx="2" presStyleCnt="6">
        <dgm:presLayoutVars>
          <dgm:bulletEnabled val="1"/>
        </dgm:presLayoutVars>
      </dgm:prSet>
      <dgm:spPr/>
    </dgm:pt>
    <dgm:pt modelId="{DE95CF2E-B11D-44A3-9E92-18EA79EE6E8D}" type="pres">
      <dgm:prSet presAssocID="{8DAAF452-CC21-44FD-85F6-A31A5EF63A0B}" presName="sibTrans" presStyleCnt="0"/>
      <dgm:spPr/>
    </dgm:pt>
    <dgm:pt modelId="{CD0CA516-45DA-4A1C-9051-6E4F0E4029BB}" type="pres">
      <dgm:prSet presAssocID="{F2E07517-EFB0-4D51-84D0-83406E7B8450}" presName="node" presStyleLbl="node1" presStyleIdx="3" presStyleCnt="6">
        <dgm:presLayoutVars>
          <dgm:bulletEnabled val="1"/>
        </dgm:presLayoutVars>
      </dgm:prSet>
      <dgm:spPr/>
    </dgm:pt>
    <dgm:pt modelId="{B325FEB6-4978-4F3E-B3EB-B88592776F5F}" type="pres">
      <dgm:prSet presAssocID="{BF4698C5-AE8F-4ED2-BCDA-3E234717CF34}" presName="sibTrans" presStyleCnt="0"/>
      <dgm:spPr/>
    </dgm:pt>
    <dgm:pt modelId="{A6922F85-FAC1-4F0E-B5CF-8EFF1C3747E4}" type="pres">
      <dgm:prSet presAssocID="{DB050206-2D35-4B76-AAE9-7EC4063F4204}" presName="node" presStyleLbl="node1" presStyleIdx="4" presStyleCnt="6">
        <dgm:presLayoutVars>
          <dgm:bulletEnabled val="1"/>
        </dgm:presLayoutVars>
      </dgm:prSet>
      <dgm:spPr/>
    </dgm:pt>
    <dgm:pt modelId="{21F02902-42B8-40B5-A241-142A83EC3328}" type="pres">
      <dgm:prSet presAssocID="{C3447F5E-4BC5-48B9-ACE5-C31BB367E18D}" presName="sibTrans" presStyleCnt="0"/>
      <dgm:spPr/>
    </dgm:pt>
    <dgm:pt modelId="{3BCBBFF9-0045-4EB8-8B1B-CC70296D18AA}" type="pres">
      <dgm:prSet presAssocID="{A9FA85F1-AD4E-469F-842A-69928C217961}" presName="node" presStyleLbl="node1" presStyleIdx="5" presStyleCnt="6">
        <dgm:presLayoutVars>
          <dgm:bulletEnabled val="1"/>
        </dgm:presLayoutVars>
      </dgm:prSet>
      <dgm:spPr/>
    </dgm:pt>
  </dgm:ptLst>
  <dgm:cxnLst>
    <dgm:cxn modelId="{6223B01F-1796-4FFF-8CC0-6E391DA038CC}" type="presOf" srcId="{B4164C67-1A26-4C0E-B955-B144EDE706CB}" destId="{6F0FAD97-75F8-47EB-B2E9-DF98601C64C6}" srcOrd="0" destOrd="0" presId="urn:microsoft.com/office/officeart/2005/8/layout/default"/>
    <dgm:cxn modelId="{3C2E7C2C-9BAE-4AB7-8923-176B8413BA65}" type="presOf" srcId="{9939D154-7CF1-44D7-98CE-8D8F047EB10C}" destId="{29F2E9C8-FECA-4B0F-AD21-3801F72D9DEF}" srcOrd="0" destOrd="0" presId="urn:microsoft.com/office/officeart/2005/8/layout/default"/>
    <dgm:cxn modelId="{982E6430-3225-4E48-B98A-0C62D1AA406A}" srcId="{EEB31B01-309C-4CE1-843D-A480A19F4157}" destId="{DB050206-2D35-4B76-AAE9-7EC4063F4204}" srcOrd="4" destOrd="0" parTransId="{E9B16E7F-4395-4A48-950D-107BDE8E1A24}" sibTransId="{C3447F5E-4BC5-48B9-ACE5-C31BB367E18D}"/>
    <dgm:cxn modelId="{99204A5C-3BF1-4CFE-AE83-445A1C218B4D}" type="presOf" srcId="{DB050206-2D35-4B76-AAE9-7EC4063F4204}" destId="{A6922F85-FAC1-4F0E-B5CF-8EFF1C3747E4}" srcOrd="0" destOrd="0" presId="urn:microsoft.com/office/officeart/2005/8/layout/default"/>
    <dgm:cxn modelId="{2FCE4E6F-732D-4793-845B-B885B1CC2C53}" srcId="{EEB31B01-309C-4CE1-843D-A480A19F4157}" destId="{9939D154-7CF1-44D7-98CE-8D8F047EB10C}" srcOrd="1" destOrd="0" parTransId="{09440192-C4AB-45E7-8ACA-4A3FA9F58B1C}" sibTransId="{12BAFE66-9AF9-438A-AC3B-368E4238CA44}"/>
    <dgm:cxn modelId="{2C64F191-A0D9-47BD-A9D8-E3AC604A1F9B}" srcId="{EEB31B01-309C-4CE1-843D-A480A19F4157}" destId="{FC143353-9D6F-4520-BCC1-DA5DCDB399A6}" srcOrd="2" destOrd="0" parTransId="{AC308AAF-06FD-441D-AEC3-F9996EF644A4}" sibTransId="{8DAAF452-CC21-44FD-85F6-A31A5EF63A0B}"/>
    <dgm:cxn modelId="{35156DA1-8A44-4AA7-8DA3-BC3B6391EB77}" srcId="{EEB31B01-309C-4CE1-843D-A480A19F4157}" destId="{B4164C67-1A26-4C0E-B955-B144EDE706CB}" srcOrd="0" destOrd="0" parTransId="{EDE8C2F1-3F5E-4951-B369-B59742CA4A13}" sibTransId="{47E765A4-B9C3-490B-958A-D4BB2263E6E4}"/>
    <dgm:cxn modelId="{4F2F85B2-8361-4540-8627-1BE364AA996E}" type="presOf" srcId="{FC143353-9D6F-4520-BCC1-DA5DCDB399A6}" destId="{297E3C00-93F7-4321-8E45-FF705670DA4E}" srcOrd="0" destOrd="0" presId="urn:microsoft.com/office/officeart/2005/8/layout/default"/>
    <dgm:cxn modelId="{2ECB0EB7-6E5E-4B14-950C-1299B85C7445}" type="presOf" srcId="{EEB31B01-309C-4CE1-843D-A480A19F4157}" destId="{1EF2E0C1-97FF-4DCD-8479-439A3F681860}" srcOrd="0" destOrd="0" presId="urn:microsoft.com/office/officeart/2005/8/layout/default"/>
    <dgm:cxn modelId="{EA0A42CE-E40A-46FD-BF54-C80E1EABD63C}" srcId="{EEB31B01-309C-4CE1-843D-A480A19F4157}" destId="{A9FA85F1-AD4E-469F-842A-69928C217961}" srcOrd="5" destOrd="0" parTransId="{97274373-10D2-4D46-AA16-158A2D69DCE6}" sibTransId="{C4CA56EF-A18F-4984-8739-7A1478E38641}"/>
    <dgm:cxn modelId="{1E748CDE-0144-486F-8B56-1A755D16C6E1}" type="presOf" srcId="{F2E07517-EFB0-4D51-84D0-83406E7B8450}" destId="{CD0CA516-45DA-4A1C-9051-6E4F0E4029BB}" srcOrd="0" destOrd="0" presId="urn:microsoft.com/office/officeart/2005/8/layout/default"/>
    <dgm:cxn modelId="{46C939E1-5727-4E23-A323-B16D31027374}" srcId="{EEB31B01-309C-4CE1-843D-A480A19F4157}" destId="{F2E07517-EFB0-4D51-84D0-83406E7B8450}" srcOrd="3" destOrd="0" parTransId="{D5FF5069-A66A-4AE5-B5FE-F7E9DCCD32C3}" sibTransId="{BF4698C5-AE8F-4ED2-BCDA-3E234717CF34}"/>
    <dgm:cxn modelId="{6E68C7F1-A01C-4909-9536-9631C90C0E67}" type="presOf" srcId="{A9FA85F1-AD4E-469F-842A-69928C217961}" destId="{3BCBBFF9-0045-4EB8-8B1B-CC70296D18AA}" srcOrd="0" destOrd="0" presId="urn:microsoft.com/office/officeart/2005/8/layout/default"/>
    <dgm:cxn modelId="{0F430EF1-1FA1-497F-A8EA-691EA33C7367}" type="presParOf" srcId="{1EF2E0C1-97FF-4DCD-8479-439A3F681860}" destId="{6F0FAD97-75F8-47EB-B2E9-DF98601C64C6}" srcOrd="0" destOrd="0" presId="urn:microsoft.com/office/officeart/2005/8/layout/default"/>
    <dgm:cxn modelId="{CE22D2B3-352C-4239-9B15-C8FEF6FB51C6}" type="presParOf" srcId="{1EF2E0C1-97FF-4DCD-8479-439A3F681860}" destId="{6669EC83-9BB2-4CBF-B787-921B078B6B4D}" srcOrd="1" destOrd="0" presId="urn:microsoft.com/office/officeart/2005/8/layout/default"/>
    <dgm:cxn modelId="{9FFC843E-1A0A-4241-B0CF-A8249073594A}" type="presParOf" srcId="{1EF2E0C1-97FF-4DCD-8479-439A3F681860}" destId="{29F2E9C8-FECA-4B0F-AD21-3801F72D9DEF}" srcOrd="2" destOrd="0" presId="urn:microsoft.com/office/officeart/2005/8/layout/default"/>
    <dgm:cxn modelId="{F4B2981A-339C-41C0-AD92-DF9EFABA909D}" type="presParOf" srcId="{1EF2E0C1-97FF-4DCD-8479-439A3F681860}" destId="{5EF47DD4-A939-4A90-B9C7-278C5B81DC99}" srcOrd="3" destOrd="0" presId="urn:microsoft.com/office/officeart/2005/8/layout/default"/>
    <dgm:cxn modelId="{CAD1A82D-763C-47E0-885E-B9193B9D0E1E}" type="presParOf" srcId="{1EF2E0C1-97FF-4DCD-8479-439A3F681860}" destId="{297E3C00-93F7-4321-8E45-FF705670DA4E}" srcOrd="4" destOrd="0" presId="urn:microsoft.com/office/officeart/2005/8/layout/default"/>
    <dgm:cxn modelId="{D8F87D18-818B-4BFD-A5E4-FF8FC5BC832C}" type="presParOf" srcId="{1EF2E0C1-97FF-4DCD-8479-439A3F681860}" destId="{DE95CF2E-B11D-44A3-9E92-18EA79EE6E8D}" srcOrd="5" destOrd="0" presId="urn:microsoft.com/office/officeart/2005/8/layout/default"/>
    <dgm:cxn modelId="{94627BB5-5C59-4B82-A98A-586C7BF105C5}" type="presParOf" srcId="{1EF2E0C1-97FF-4DCD-8479-439A3F681860}" destId="{CD0CA516-45DA-4A1C-9051-6E4F0E4029BB}" srcOrd="6" destOrd="0" presId="urn:microsoft.com/office/officeart/2005/8/layout/default"/>
    <dgm:cxn modelId="{4A957A47-4C71-4971-B2C2-ACC81C292A69}" type="presParOf" srcId="{1EF2E0C1-97FF-4DCD-8479-439A3F681860}" destId="{B325FEB6-4978-4F3E-B3EB-B88592776F5F}" srcOrd="7" destOrd="0" presId="urn:microsoft.com/office/officeart/2005/8/layout/default"/>
    <dgm:cxn modelId="{82C3E913-5573-41F4-B3AD-DDB9C39905CF}" type="presParOf" srcId="{1EF2E0C1-97FF-4DCD-8479-439A3F681860}" destId="{A6922F85-FAC1-4F0E-B5CF-8EFF1C3747E4}" srcOrd="8" destOrd="0" presId="urn:microsoft.com/office/officeart/2005/8/layout/default"/>
    <dgm:cxn modelId="{FE4EEC23-B95C-4383-B870-1E71F5DB08BD}" type="presParOf" srcId="{1EF2E0C1-97FF-4DCD-8479-439A3F681860}" destId="{21F02902-42B8-40B5-A241-142A83EC3328}" srcOrd="9" destOrd="0" presId="urn:microsoft.com/office/officeart/2005/8/layout/default"/>
    <dgm:cxn modelId="{E4A0D03A-4EAF-4923-BBE1-373A40E894E8}" type="presParOf" srcId="{1EF2E0C1-97FF-4DCD-8479-439A3F681860}" destId="{3BCBBFF9-0045-4EB8-8B1B-CC70296D18A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39CD0F2-B9AB-4E0A-BF68-464040D0D249}" type="doc">
      <dgm:prSet loTypeId="urn:microsoft.com/office/officeart/2005/8/layout/default" loCatId="list" qsTypeId="urn:microsoft.com/office/officeart/2005/8/quickstyle/simple5" qsCatId="simple" csTypeId="urn:microsoft.com/office/officeart/2005/8/colors/accent1_2" csCatId="accent1"/>
      <dgm:spPr/>
      <dgm:t>
        <a:bodyPr/>
        <a:lstStyle/>
        <a:p>
          <a:endParaRPr lang="en-US"/>
        </a:p>
      </dgm:t>
    </dgm:pt>
    <dgm:pt modelId="{55EE9823-4C4B-4370-9B8F-0CF3ADF0EE77}">
      <dgm:prSet/>
      <dgm:spPr/>
      <dgm:t>
        <a:bodyPr/>
        <a:lstStyle/>
        <a:p>
          <a:r>
            <a:rPr lang="en-US"/>
            <a:t>Disconnect equipment from power source</a:t>
          </a:r>
        </a:p>
      </dgm:t>
    </dgm:pt>
    <dgm:pt modelId="{02541BAA-75FF-4BAC-8772-D9365379B232}" type="parTrans" cxnId="{5FBA6734-C833-4F01-AC4E-F4C499BE0E43}">
      <dgm:prSet/>
      <dgm:spPr/>
      <dgm:t>
        <a:bodyPr/>
        <a:lstStyle/>
        <a:p>
          <a:endParaRPr lang="en-US"/>
        </a:p>
      </dgm:t>
    </dgm:pt>
    <dgm:pt modelId="{D88395C6-B269-4CB2-BDF9-C4E5ED8838FD}" type="sibTrans" cxnId="{5FBA6734-C833-4F01-AC4E-F4C499BE0E43}">
      <dgm:prSet/>
      <dgm:spPr/>
      <dgm:t>
        <a:bodyPr/>
        <a:lstStyle/>
        <a:p>
          <a:endParaRPr lang="en-US"/>
        </a:p>
      </dgm:t>
    </dgm:pt>
    <dgm:pt modelId="{F27473C7-7661-4ED5-9D33-D123FAC983EA}">
      <dgm:prSet/>
      <dgm:spPr/>
      <dgm:t>
        <a:bodyPr/>
        <a:lstStyle/>
        <a:p>
          <a:r>
            <a:rPr lang="en-US"/>
            <a:t>Remove the working end of the equipment from the sterile field</a:t>
          </a:r>
        </a:p>
      </dgm:t>
    </dgm:pt>
    <dgm:pt modelId="{17E8F995-D9FF-4923-B8B2-BD853A56B549}" type="parTrans" cxnId="{931B61AE-BC9E-46F6-AFCE-C378D3BA8EC1}">
      <dgm:prSet/>
      <dgm:spPr/>
      <dgm:t>
        <a:bodyPr/>
        <a:lstStyle/>
        <a:p>
          <a:endParaRPr lang="en-US"/>
        </a:p>
      </dgm:t>
    </dgm:pt>
    <dgm:pt modelId="{1A24B72D-5C45-4BEB-832A-63933A8C280A}" type="sibTrans" cxnId="{931B61AE-BC9E-46F6-AFCE-C378D3BA8EC1}">
      <dgm:prSet/>
      <dgm:spPr/>
      <dgm:t>
        <a:bodyPr/>
        <a:lstStyle/>
        <a:p>
          <a:endParaRPr lang="en-US"/>
        </a:p>
      </dgm:t>
    </dgm:pt>
    <dgm:pt modelId="{9C41D56A-97CE-4270-B3B6-A1AA1F9DE07E}">
      <dgm:prSet/>
      <dgm:spPr/>
      <dgm:t>
        <a:bodyPr/>
        <a:lstStyle/>
        <a:p>
          <a:r>
            <a:rPr lang="en-US"/>
            <a:t>Shut off the electricity to the equipment if unable to disconnect from outlet</a:t>
          </a:r>
        </a:p>
      </dgm:t>
    </dgm:pt>
    <dgm:pt modelId="{2E695CD5-7662-4C3D-9580-6B4D4ABD0399}" type="parTrans" cxnId="{14B22DF7-F1C5-4BC0-8FA3-FF3591F5D8FA}">
      <dgm:prSet/>
      <dgm:spPr/>
      <dgm:t>
        <a:bodyPr/>
        <a:lstStyle/>
        <a:p>
          <a:endParaRPr lang="en-US"/>
        </a:p>
      </dgm:t>
    </dgm:pt>
    <dgm:pt modelId="{ADCED8C9-3C52-4CEF-964F-7A4CD69F66B8}" type="sibTrans" cxnId="{14B22DF7-F1C5-4BC0-8FA3-FF3591F5D8FA}">
      <dgm:prSet/>
      <dgm:spPr/>
      <dgm:t>
        <a:bodyPr/>
        <a:lstStyle/>
        <a:p>
          <a:endParaRPr lang="en-US"/>
        </a:p>
      </dgm:t>
    </dgm:pt>
    <dgm:pt modelId="{AB5128B4-8939-4D8C-896B-A16DE70C5C63}">
      <dgm:prSet/>
      <dgm:spPr/>
      <dgm:t>
        <a:bodyPr/>
        <a:lstStyle/>
        <a:p>
          <a:r>
            <a:rPr lang="en-US"/>
            <a:t>Shut off gases to the equipment, if applicable</a:t>
          </a:r>
        </a:p>
      </dgm:t>
    </dgm:pt>
    <dgm:pt modelId="{00A0B244-2316-4A61-940F-B7758546B1EC}" type="parTrans" cxnId="{58AEFAF8-6CCD-48D6-AAC7-6F0ACDCE8FCF}">
      <dgm:prSet/>
      <dgm:spPr/>
      <dgm:t>
        <a:bodyPr/>
        <a:lstStyle/>
        <a:p>
          <a:endParaRPr lang="en-US"/>
        </a:p>
      </dgm:t>
    </dgm:pt>
    <dgm:pt modelId="{12E739A8-3762-4D2D-B317-9D0BAFEFB853}" type="sibTrans" cxnId="{58AEFAF8-6CCD-48D6-AAC7-6F0ACDCE8FCF}">
      <dgm:prSet/>
      <dgm:spPr/>
      <dgm:t>
        <a:bodyPr/>
        <a:lstStyle/>
        <a:p>
          <a:endParaRPr lang="en-US"/>
        </a:p>
      </dgm:t>
    </dgm:pt>
    <dgm:pt modelId="{C2B5266A-0091-4596-9886-CA4023CE8660}">
      <dgm:prSet/>
      <dgm:spPr/>
      <dgm:t>
        <a:bodyPr/>
        <a:lstStyle/>
        <a:p>
          <a:r>
            <a:rPr lang="en-US" dirty="0"/>
            <a:t>Remove equipment from the OR, if possible</a:t>
          </a:r>
        </a:p>
      </dgm:t>
    </dgm:pt>
    <dgm:pt modelId="{7864C830-8FD0-4A49-8DB6-A2FE7158C273}" type="parTrans" cxnId="{328176EB-1C1A-427B-86A4-4A377E5C9F54}">
      <dgm:prSet/>
      <dgm:spPr/>
      <dgm:t>
        <a:bodyPr/>
        <a:lstStyle/>
        <a:p>
          <a:endParaRPr lang="en-US"/>
        </a:p>
      </dgm:t>
    </dgm:pt>
    <dgm:pt modelId="{F1E7F84F-7896-4BB9-BB14-5F2DD5603D33}" type="sibTrans" cxnId="{328176EB-1C1A-427B-86A4-4A377E5C9F54}">
      <dgm:prSet/>
      <dgm:spPr/>
      <dgm:t>
        <a:bodyPr/>
        <a:lstStyle/>
        <a:p>
          <a:endParaRPr lang="en-US"/>
        </a:p>
      </dgm:t>
    </dgm:pt>
    <dgm:pt modelId="{4ADCA101-846D-4739-BAD2-003E54A2D6C7}">
      <dgm:prSet/>
      <dgm:spPr/>
      <dgm:t>
        <a:bodyPr/>
        <a:lstStyle/>
        <a:p>
          <a:r>
            <a:rPr lang="en-US"/>
            <a:t>Evacuate OR if necessary</a:t>
          </a:r>
        </a:p>
      </dgm:t>
    </dgm:pt>
    <dgm:pt modelId="{4C7651A4-70FE-420F-998C-704206863228}" type="parTrans" cxnId="{138E4B75-790A-4652-AC6C-1C0C34F3367D}">
      <dgm:prSet/>
      <dgm:spPr/>
      <dgm:t>
        <a:bodyPr/>
        <a:lstStyle/>
        <a:p>
          <a:endParaRPr lang="en-US"/>
        </a:p>
      </dgm:t>
    </dgm:pt>
    <dgm:pt modelId="{00F94401-0949-4A9D-965D-6C3721CCB671}" type="sibTrans" cxnId="{138E4B75-790A-4652-AC6C-1C0C34F3367D}">
      <dgm:prSet/>
      <dgm:spPr/>
      <dgm:t>
        <a:bodyPr/>
        <a:lstStyle/>
        <a:p>
          <a:endParaRPr lang="en-US"/>
        </a:p>
      </dgm:t>
    </dgm:pt>
    <dgm:pt modelId="{5CA0E025-2DA7-42BF-9D87-CF084A275BE6}" type="pres">
      <dgm:prSet presAssocID="{E39CD0F2-B9AB-4E0A-BF68-464040D0D249}" presName="diagram" presStyleCnt="0">
        <dgm:presLayoutVars>
          <dgm:dir/>
          <dgm:resizeHandles val="exact"/>
        </dgm:presLayoutVars>
      </dgm:prSet>
      <dgm:spPr/>
    </dgm:pt>
    <dgm:pt modelId="{C57004BF-B00E-4CC5-8CCA-45744936DC21}" type="pres">
      <dgm:prSet presAssocID="{55EE9823-4C4B-4370-9B8F-0CF3ADF0EE77}" presName="node" presStyleLbl="node1" presStyleIdx="0" presStyleCnt="6">
        <dgm:presLayoutVars>
          <dgm:bulletEnabled val="1"/>
        </dgm:presLayoutVars>
      </dgm:prSet>
      <dgm:spPr/>
    </dgm:pt>
    <dgm:pt modelId="{DC6A296C-7590-4721-A46B-E65419B239A6}" type="pres">
      <dgm:prSet presAssocID="{D88395C6-B269-4CB2-BDF9-C4E5ED8838FD}" presName="sibTrans" presStyleCnt="0"/>
      <dgm:spPr/>
    </dgm:pt>
    <dgm:pt modelId="{D9BAD26B-F149-4292-B929-4A55D3320399}" type="pres">
      <dgm:prSet presAssocID="{F27473C7-7661-4ED5-9D33-D123FAC983EA}" presName="node" presStyleLbl="node1" presStyleIdx="1" presStyleCnt="6">
        <dgm:presLayoutVars>
          <dgm:bulletEnabled val="1"/>
        </dgm:presLayoutVars>
      </dgm:prSet>
      <dgm:spPr/>
    </dgm:pt>
    <dgm:pt modelId="{913A1D71-960C-421E-8717-09D73B24B44B}" type="pres">
      <dgm:prSet presAssocID="{1A24B72D-5C45-4BEB-832A-63933A8C280A}" presName="sibTrans" presStyleCnt="0"/>
      <dgm:spPr/>
    </dgm:pt>
    <dgm:pt modelId="{B0D6A831-2A10-4A8B-A9BA-DEECD1A6978E}" type="pres">
      <dgm:prSet presAssocID="{9C41D56A-97CE-4270-B3B6-A1AA1F9DE07E}" presName="node" presStyleLbl="node1" presStyleIdx="2" presStyleCnt="6">
        <dgm:presLayoutVars>
          <dgm:bulletEnabled val="1"/>
        </dgm:presLayoutVars>
      </dgm:prSet>
      <dgm:spPr/>
    </dgm:pt>
    <dgm:pt modelId="{12AA08B7-1246-464E-B594-652642E4C921}" type="pres">
      <dgm:prSet presAssocID="{ADCED8C9-3C52-4CEF-964F-7A4CD69F66B8}" presName="sibTrans" presStyleCnt="0"/>
      <dgm:spPr/>
    </dgm:pt>
    <dgm:pt modelId="{B5F302B0-BEEB-49D6-B489-3FED36EB21FC}" type="pres">
      <dgm:prSet presAssocID="{AB5128B4-8939-4D8C-896B-A16DE70C5C63}" presName="node" presStyleLbl="node1" presStyleIdx="3" presStyleCnt="6">
        <dgm:presLayoutVars>
          <dgm:bulletEnabled val="1"/>
        </dgm:presLayoutVars>
      </dgm:prSet>
      <dgm:spPr/>
    </dgm:pt>
    <dgm:pt modelId="{EB791B6E-4D9C-4296-A67D-2A576F9A3070}" type="pres">
      <dgm:prSet presAssocID="{12E739A8-3762-4D2D-B317-9D0BAFEFB853}" presName="sibTrans" presStyleCnt="0"/>
      <dgm:spPr/>
    </dgm:pt>
    <dgm:pt modelId="{AEFDEFC9-D0B4-4738-B705-C5BB71C5E2B2}" type="pres">
      <dgm:prSet presAssocID="{C2B5266A-0091-4596-9886-CA4023CE8660}" presName="node" presStyleLbl="node1" presStyleIdx="4" presStyleCnt="6">
        <dgm:presLayoutVars>
          <dgm:bulletEnabled val="1"/>
        </dgm:presLayoutVars>
      </dgm:prSet>
      <dgm:spPr/>
    </dgm:pt>
    <dgm:pt modelId="{D078A488-DBA5-4228-A611-C6C972E6F638}" type="pres">
      <dgm:prSet presAssocID="{F1E7F84F-7896-4BB9-BB14-5F2DD5603D33}" presName="sibTrans" presStyleCnt="0"/>
      <dgm:spPr/>
    </dgm:pt>
    <dgm:pt modelId="{0F4C8A15-896E-421B-880F-77EF0F02D68A}" type="pres">
      <dgm:prSet presAssocID="{4ADCA101-846D-4739-BAD2-003E54A2D6C7}" presName="node" presStyleLbl="node1" presStyleIdx="5" presStyleCnt="6">
        <dgm:presLayoutVars>
          <dgm:bulletEnabled val="1"/>
        </dgm:presLayoutVars>
      </dgm:prSet>
      <dgm:spPr/>
    </dgm:pt>
  </dgm:ptLst>
  <dgm:cxnLst>
    <dgm:cxn modelId="{4256D80D-48A5-4356-A713-5F3039E8DA77}" type="presOf" srcId="{F27473C7-7661-4ED5-9D33-D123FAC983EA}" destId="{D9BAD26B-F149-4292-B929-4A55D3320399}" srcOrd="0" destOrd="0" presId="urn:microsoft.com/office/officeart/2005/8/layout/default"/>
    <dgm:cxn modelId="{5FBA6734-C833-4F01-AC4E-F4C499BE0E43}" srcId="{E39CD0F2-B9AB-4E0A-BF68-464040D0D249}" destId="{55EE9823-4C4B-4370-9B8F-0CF3ADF0EE77}" srcOrd="0" destOrd="0" parTransId="{02541BAA-75FF-4BAC-8772-D9365379B232}" sibTransId="{D88395C6-B269-4CB2-BDF9-C4E5ED8838FD}"/>
    <dgm:cxn modelId="{61E2A937-4244-4C33-80A7-B9110D1A5025}" type="presOf" srcId="{AB5128B4-8939-4D8C-896B-A16DE70C5C63}" destId="{B5F302B0-BEEB-49D6-B489-3FED36EB21FC}" srcOrd="0" destOrd="0" presId="urn:microsoft.com/office/officeart/2005/8/layout/default"/>
    <dgm:cxn modelId="{25BEF46B-49C8-4C3D-B2B4-FC813DB35DD7}" type="presOf" srcId="{4ADCA101-846D-4739-BAD2-003E54A2D6C7}" destId="{0F4C8A15-896E-421B-880F-77EF0F02D68A}" srcOrd="0" destOrd="0" presId="urn:microsoft.com/office/officeart/2005/8/layout/default"/>
    <dgm:cxn modelId="{030ACB6D-0385-4EE2-81D9-4E3A2D70308B}" type="presOf" srcId="{9C41D56A-97CE-4270-B3B6-A1AA1F9DE07E}" destId="{B0D6A831-2A10-4A8B-A9BA-DEECD1A6978E}" srcOrd="0" destOrd="0" presId="urn:microsoft.com/office/officeart/2005/8/layout/default"/>
    <dgm:cxn modelId="{B2E2D871-F03F-49B6-87CC-C4D13BCA5876}" type="presOf" srcId="{C2B5266A-0091-4596-9886-CA4023CE8660}" destId="{AEFDEFC9-D0B4-4738-B705-C5BB71C5E2B2}" srcOrd="0" destOrd="0" presId="urn:microsoft.com/office/officeart/2005/8/layout/default"/>
    <dgm:cxn modelId="{138E4B75-790A-4652-AC6C-1C0C34F3367D}" srcId="{E39CD0F2-B9AB-4E0A-BF68-464040D0D249}" destId="{4ADCA101-846D-4739-BAD2-003E54A2D6C7}" srcOrd="5" destOrd="0" parTransId="{4C7651A4-70FE-420F-998C-704206863228}" sibTransId="{00F94401-0949-4A9D-965D-6C3721CCB671}"/>
    <dgm:cxn modelId="{5192A090-C8C5-4CCA-AF86-0E4A591009F7}" type="presOf" srcId="{E39CD0F2-B9AB-4E0A-BF68-464040D0D249}" destId="{5CA0E025-2DA7-42BF-9D87-CF084A275BE6}" srcOrd="0" destOrd="0" presId="urn:microsoft.com/office/officeart/2005/8/layout/default"/>
    <dgm:cxn modelId="{931B61AE-BC9E-46F6-AFCE-C378D3BA8EC1}" srcId="{E39CD0F2-B9AB-4E0A-BF68-464040D0D249}" destId="{F27473C7-7661-4ED5-9D33-D123FAC983EA}" srcOrd="1" destOrd="0" parTransId="{17E8F995-D9FF-4923-B8B2-BD853A56B549}" sibTransId="{1A24B72D-5C45-4BEB-832A-63933A8C280A}"/>
    <dgm:cxn modelId="{19BFB0C7-EFBA-4D02-ABAA-D2D252A1DD38}" type="presOf" srcId="{55EE9823-4C4B-4370-9B8F-0CF3ADF0EE77}" destId="{C57004BF-B00E-4CC5-8CCA-45744936DC21}" srcOrd="0" destOrd="0" presId="urn:microsoft.com/office/officeart/2005/8/layout/default"/>
    <dgm:cxn modelId="{328176EB-1C1A-427B-86A4-4A377E5C9F54}" srcId="{E39CD0F2-B9AB-4E0A-BF68-464040D0D249}" destId="{C2B5266A-0091-4596-9886-CA4023CE8660}" srcOrd="4" destOrd="0" parTransId="{7864C830-8FD0-4A49-8DB6-A2FE7158C273}" sibTransId="{F1E7F84F-7896-4BB9-BB14-5F2DD5603D33}"/>
    <dgm:cxn modelId="{14B22DF7-F1C5-4BC0-8FA3-FF3591F5D8FA}" srcId="{E39CD0F2-B9AB-4E0A-BF68-464040D0D249}" destId="{9C41D56A-97CE-4270-B3B6-A1AA1F9DE07E}" srcOrd="2" destOrd="0" parTransId="{2E695CD5-7662-4C3D-9580-6B4D4ABD0399}" sibTransId="{ADCED8C9-3C52-4CEF-964F-7A4CD69F66B8}"/>
    <dgm:cxn modelId="{58AEFAF8-6CCD-48D6-AAC7-6F0ACDCE8FCF}" srcId="{E39CD0F2-B9AB-4E0A-BF68-464040D0D249}" destId="{AB5128B4-8939-4D8C-896B-A16DE70C5C63}" srcOrd="3" destOrd="0" parTransId="{00A0B244-2316-4A61-940F-B7758546B1EC}" sibTransId="{12E739A8-3762-4D2D-B317-9D0BAFEFB853}"/>
    <dgm:cxn modelId="{3665CB40-0488-497B-917D-87DD665CA852}" type="presParOf" srcId="{5CA0E025-2DA7-42BF-9D87-CF084A275BE6}" destId="{C57004BF-B00E-4CC5-8CCA-45744936DC21}" srcOrd="0" destOrd="0" presId="urn:microsoft.com/office/officeart/2005/8/layout/default"/>
    <dgm:cxn modelId="{CC248CD3-167A-4985-A122-A200611C58F5}" type="presParOf" srcId="{5CA0E025-2DA7-42BF-9D87-CF084A275BE6}" destId="{DC6A296C-7590-4721-A46B-E65419B239A6}" srcOrd="1" destOrd="0" presId="urn:microsoft.com/office/officeart/2005/8/layout/default"/>
    <dgm:cxn modelId="{A20F9D49-AB14-4AE2-A322-9715D887A369}" type="presParOf" srcId="{5CA0E025-2DA7-42BF-9D87-CF084A275BE6}" destId="{D9BAD26B-F149-4292-B929-4A55D3320399}" srcOrd="2" destOrd="0" presId="urn:microsoft.com/office/officeart/2005/8/layout/default"/>
    <dgm:cxn modelId="{72B436EC-C642-48BF-8C01-53A55486BB51}" type="presParOf" srcId="{5CA0E025-2DA7-42BF-9D87-CF084A275BE6}" destId="{913A1D71-960C-421E-8717-09D73B24B44B}" srcOrd="3" destOrd="0" presId="urn:microsoft.com/office/officeart/2005/8/layout/default"/>
    <dgm:cxn modelId="{77223CC6-9CCC-4276-BEDB-E2C1827E54AE}" type="presParOf" srcId="{5CA0E025-2DA7-42BF-9D87-CF084A275BE6}" destId="{B0D6A831-2A10-4A8B-A9BA-DEECD1A6978E}" srcOrd="4" destOrd="0" presId="urn:microsoft.com/office/officeart/2005/8/layout/default"/>
    <dgm:cxn modelId="{68D50B46-2F44-4FC2-BBAD-76D6F81222E5}" type="presParOf" srcId="{5CA0E025-2DA7-42BF-9D87-CF084A275BE6}" destId="{12AA08B7-1246-464E-B594-652642E4C921}" srcOrd="5" destOrd="0" presId="urn:microsoft.com/office/officeart/2005/8/layout/default"/>
    <dgm:cxn modelId="{5D63BEAA-7A18-4712-B464-DC58AE4A5103}" type="presParOf" srcId="{5CA0E025-2DA7-42BF-9D87-CF084A275BE6}" destId="{B5F302B0-BEEB-49D6-B489-3FED36EB21FC}" srcOrd="6" destOrd="0" presId="urn:microsoft.com/office/officeart/2005/8/layout/default"/>
    <dgm:cxn modelId="{C6C2A6E1-7D8B-45A6-83A7-D296F5C50FA6}" type="presParOf" srcId="{5CA0E025-2DA7-42BF-9D87-CF084A275BE6}" destId="{EB791B6E-4D9C-4296-A67D-2A576F9A3070}" srcOrd="7" destOrd="0" presId="urn:microsoft.com/office/officeart/2005/8/layout/default"/>
    <dgm:cxn modelId="{F44AF7DF-6297-44DA-94A7-64B9EBC03E29}" type="presParOf" srcId="{5CA0E025-2DA7-42BF-9D87-CF084A275BE6}" destId="{AEFDEFC9-D0B4-4738-B705-C5BB71C5E2B2}" srcOrd="8" destOrd="0" presId="urn:microsoft.com/office/officeart/2005/8/layout/default"/>
    <dgm:cxn modelId="{77F74D3B-5848-4755-9F3D-1AF1AE0674DB}" type="presParOf" srcId="{5CA0E025-2DA7-42BF-9D87-CF084A275BE6}" destId="{D078A488-DBA5-4228-A611-C6C972E6F638}" srcOrd="9" destOrd="0" presId="urn:microsoft.com/office/officeart/2005/8/layout/default"/>
    <dgm:cxn modelId="{A48E5A1E-D528-4834-BB5D-70120650F59C}" type="presParOf" srcId="{5CA0E025-2DA7-42BF-9D87-CF084A275BE6}" destId="{0F4C8A15-896E-421B-880F-77EF0F02D68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F85DC46-6C55-4F2E-BB7F-1FC750445BDF}"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0F5352F1-FE92-4D15-BAB4-CCE3CE87A97D}">
      <dgm:prSet phldrT="[Text]"/>
      <dgm:spPr/>
      <dgm:t>
        <a:bodyPr/>
        <a:lstStyle/>
        <a:p>
          <a:r>
            <a:rPr lang="en-US" dirty="0"/>
            <a:t>Assist with the decision to evacuate</a:t>
          </a:r>
        </a:p>
      </dgm:t>
    </dgm:pt>
    <dgm:pt modelId="{BBDBADE9-2F5D-44DC-BE04-627279E9EACD}" type="parTrans" cxnId="{7A065CDD-5CBD-4136-B04C-FE3C066B87BF}">
      <dgm:prSet/>
      <dgm:spPr/>
      <dgm:t>
        <a:bodyPr/>
        <a:lstStyle/>
        <a:p>
          <a:endParaRPr lang="en-US"/>
        </a:p>
      </dgm:t>
    </dgm:pt>
    <dgm:pt modelId="{E03FC7A4-6FDC-41EE-840B-BAC77BF7C5EE}" type="sibTrans" cxnId="{7A065CDD-5CBD-4136-B04C-FE3C066B87BF}">
      <dgm:prSet/>
      <dgm:spPr/>
      <dgm:t>
        <a:bodyPr/>
        <a:lstStyle/>
        <a:p>
          <a:endParaRPr lang="en-US"/>
        </a:p>
      </dgm:t>
    </dgm:pt>
    <dgm:pt modelId="{0090F9E4-3655-4856-BF6C-D10BA58FD6D7}">
      <dgm:prSet/>
      <dgm:spPr/>
      <dgm:t>
        <a:bodyPr/>
        <a:lstStyle/>
        <a:p>
          <a:r>
            <a:rPr lang="en-US" dirty="0"/>
            <a:t>Order evacuation of the OR</a:t>
          </a:r>
        </a:p>
      </dgm:t>
    </dgm:pt>
    <dgm:pt modelId="{06A360F3-5DE2-4CB0-B066-B10AD29BDF59}" type="parTrans" cxnId="{975B9720-4C8C-4552-814B-36C8F0A26515}">
      <dgm:prSet/>
      <dgm:spPr/>
      <dgm:t>
        <a:bodyPr/>
        <a:lstStyle/>
        <a:p>
          <a:endParaRPr lang="en-US"/>
        </a:p>
      </dgm:t>
    </dgm:pt>
    <dgm:pt modelId="{A775ABC5-9854-48A1-B0EA-EB32CC1E164B}" type="sibTrans" cxnId="{975B9720-4C8C-4552-814B-36C8F0A26515}">
      <dgm:prSet/>
      <dgm:spPr/>
      <dgm:t>
        <a:bodyPr/>
        <a:lstStyle/>
        <a:p>
          <a:endParaRPr lang="en-US"/>
        </a:p>
      </dgm:t>
    </dgm:pt>
    <dgm:pt modelId="{FF1C9C27-87CB-4FB7-B84F-ED60C1493EAF}">
      <dgm:prSet/>
      <dgm:spPr/>
      <dgm:t>
        <a:bodyPr/>
        <a:lstStyle/>
        <a:p>
          <a:r>
            <a:rPr lang="en-US" dirty="0"/>
            <a:t>Communicate the need to evacuate</a:t>
          </a:r>
        </a:p>
      </dgm:t>
    </dgm:pt>
    <dgm:pt modelId="{740829EF-B6A9-440C-9E03-FD8F2D070072}" type="parTrans" cxnId="{4964232E-B86D-45CF-B6EF-CBD64B0AF324}">
      <dgm:prSet/>
      <dgm:spPr/>
      <dgm:t>
        <a:bodyPr/>
        <a:lstStyle/>
        <a:p>
          <a:endParaRPr lang="en-US"/>
        </a:p>
      </dgm:t>
    </dgm:pt>
    <dgm:pt modelId="{C9C2E644-A029-45D1-AF93-ABB4785AFA37}" type="sibTrans" cxnId="{4964232E-B86D-45CF-B6EF-CBD64B0AF324}">
      <dgm:prSet/>
      <dgm:spPr/>
      <dgm:t>
        <a:bodyPr/>
        <a:lstStyle/>
        <a:p>
          <a:endParaRPr lang="en-US"/>
        </a:p>
      </dgm:t>
    </dgm:pt>
    <dgm:pt modelId="{8E791AC8-963F-4D4F-8725-476534A6A784}">
      <dgm:prSet/>
      <dgm:spPr/>
      <dgm:t>
        <a:bodyPr/>
        <a:lstStyle/>
        <a:p>
          <a:r>
            <a:rPr lang="en-US" dirty="0"/>
            <a:t>Compile a list of people in the perioperative area</a:t>
          </a:r>
        </a:p>
      </dgm:t>
    </dgm:pt>
    <dgm:pt modelId="{34A84E9E-45C6-49B9-B402-2D0C06955ADE}" type="parTrans" cxnId="{73794EE2-A413-4786-ACE7-E92B61DDCF08}">
      <dgm:prSet/>
      <dgm:spPr/>
      <dgm:t>
        <a:bodyPr/>
        <a:lstStyle/>
        <a:p>
          <a:endParaRPr lang="en-US"/>
        </a:p>
      </dgm:t>
    </dgm:pt>
    <dgm:pt modelId="{C26FE043-2CE5-4797-AF6E-8F34317B0BF9}" type="sibTrans" cxnId="{73794EE2-A413-4786-ACE7-E92B61DDCF08}">
      <dgm:prSet/>
      <dgm:spPr/>
      <dgm:t>
        <a:bodyPr/>
        <a:lstStyle/>
        <a:p>
          <a:endParaRPr lang="en-US"/>
        </a:p>
      </dgm:t>
    </dgm:pt>
    <dgm:pt modelId="{A0D91331-B091-4B21-8850-B6CF9B88C2A9}">
      <dgm:prSet/>
      <dgm:spPr/>
      <dgm:t>
        <a:bodyPr/>
        <a:lstStyle/>
        <a:p>
          <a:r>
            <a:rPr lang="en-US" dirty="0"/>
            <a:t>Activate the disaster plan</a:t>
          </a:r>
        </a:p>
      </dgm:t>
    </dgm:pt>
    <dgm:pt modelId="{F8CC3CBD-FE3C-429E-B941-07200EA10EF8}" type="parTrans" cxnId="{CE9B48E3-6B60-4139-A48C-ACB9E2670C76}">
      <dgm:prSet/>
      <dgm:spPr/>
      <dgm:t>
        <a:bodyPr/>
        <a:lstStyle/>
        <a:p>
          <a:endParaRPr lang="en-US"/>
        </a:p>
      </dgm:t>
    </dgm:pt>
    <dgm:pt modelId="{2D85493A-C71A-4828-9B0F-67686DFC3D10}" type="sibTrans" cxnId="{CE9B48E3-6B60-4139-A48C-ACB9E2670C76}">
      <dgm:prSet/>
      <dgm:spPr/>
      <dgm:t>
        <a:bodyPr/>
        <a:lstStyle/>
        <a:p>
          <a:endParaRPr lang="en-US"/>
        </a:p>
      </dgm:t>
    </dgm:pt>
    <dgm:pt modelId="{4AE9E695-4D46-45AA-B52A-0B20799B892B}">
      <dgm:prSet/>
      <dgm:spPr/>
      <dgm:t>
        <a:bodyPr/>
        <a:lstStyle/>
        <a:p>
          <a:r>
            <a:rPr lang="en-US" dirty="0"/>
            <a:t>Order evacuation of the surrounding area</a:t>
          </a:r>
        </a:p>
      </dgm:t>
    </dgm:pt>
    <dgm:pt modelId="{B26AC3FD-708F-4491-B02C-B29239AA25C2}" type="parTrans" cxnId="{4AE91A86-1AA2-4657-BA79-F246812DF09E}">
      <dgm:prSet/>
      <dgm:spPr/>
      <dgm:t>
        <a:bodyPr/>
        <a:lstStyle/>
        <a:p>
          <a:endParaRPr lang="en-US"/>
        </a:p>
      </dgm:t>
    </dgm:pt>
    <dgm:pt modelId="{DC137770-6960-4749-BC72-558EF54D362F}" type="sibTrans" cxnId="{4AE91A86-1AA2-4657-BA79-F246812DF09E}">
      <dgm:prSet/>
      <dgm:spPr/>
      <dgm:t>
        <a:bodyPr/>
        <a:lstStyle/>
        <a:p>
          <a:endParaRPr lang="en-US"/>
        </a:p>
      </dgm:t>
    </dgm:pt>
    <dgm:pt modelId="{D669ABC8-A129-4B3D-B23B-31EC0EE34CE6}" type="pres">
      <dgm:prSet presAssocID="{BF85DC46-6C55-4F2E-BB7F-1FC750445BDF}" presName="diagram" presStyleCnt="0">
        <dgm:presLayoutVars>
          <dgm:dir/>
          <dgm:resizeHandles val="exact"/>
        </dgm:presLayoutVars>
      </dgm:prSet>
      <dgm:spPr/>
    </dgm:pt>
    <dgm:pt modelId="{23C6F24A-A434-4214-8140-E8EDFAB35AFF}" type="pres">
      <dgm:prSet presAssocID="{0F5352F1-FE92-4D15-BAB4-CCE3CE87A97D}" presName="node" presStyleLbl="node1" presStyleIdx="0" presStyleCnt="6">
        <dgm:presLayoutVars>
          <dgm:bulletEnabled val="1"/>
        </dgm:presLayoutVars>
      </dgm:prSet>
      <dgm:spPr/>
    </dgm:pt>
    <dgm:pt modelId="{3A35DA06-C2C1-43AA-9CAA-A74122FC2256}" type="pres">
      <dgm:prSet presAssocID="{E03FC7A4-6FDC-41EE-840B-BAC77BF7C5EE}" presName="sibTrans" presStyleCnt="0"/>
      <dgm:spPr/>
    </dgm:pt>
    <dgm:pt modelId="{487482DE-821F-428E-BA27-E66F875DBA1C}" type="pres">
      <dgm:prSet presAssocID="{0090F9E4-3655-4856-BF6C-D10BA58FD6D7}" presName="node" presStyleLbl="node1" presStyleIdx="1" presStyleCnt="6">
        <dgm:presLayoutVars>
          <dgm:bulletEnabled val="1"/>
        </dgm:presLayoutVars>
      </dgm:prSet>
      <dgm:spPr/>
    </dgm:pt>
    <dgm:pt modelId="{A4937EA2-3626-408C-8DAD-14AF364AE65D}" type="pres">
      <dgm:prSet presAssocID="{A775ABC5-9854-48A1-B0EA-EB32CC1E164B}" presName="sibTrans" presStyleCnt="0"/>
      <dgm:spPr/>
    </dgm:pt>
    <dgm:pt modelId="{5F1A5ED3-810F-4559-B3F7-D21D996C5A04}" type="pres">
      <dgm:prSet presAssocID="{4AE9E695-4D46-45AA-B52A-0B20799B892B}" presName="node" presStyleLbl="node1" presStyleIdx="2" presStyleCnt="6">
        <dgm:presLayoutVars>
          <dgm:bulletEnabled val="1"/>
        </dgm:presLayoutVars>
      </dgm:prSet>
      <dgm:spPr/>
    </dgm:pt>
    <dgm:pt modelId="{9A2B9150-C3FE-4625-A90A-A118EE74975B}" type="pres">
      <dgm:prSet presAssocID="{DC137770-6960-4749-BC72-558EF54D362F}" presName="sibTrans" presStyleCnt="0"/>
      <dgm:spPr/>
    </dgm:pt>
    <dgm:pt modelId="{002696F5-02E4-45A4-81E1-1A046FFEC7A8}" type="pres">
      <dgm:prSet presAssocID="{FF1C9C27-87CB-4FB7-B84F-ED60C1493EAF}" presName="node" presStyleLbl="node1" presStyleIdx="3" presStyleCnt="6">
        <dgm:presLayoutVars>
          <dgm:bulletEnabled val="1"/>
        </dgm:presLayoutVars>
      </dgm:prSet>
      <dgm:spPr/>
    </dgm:pt>
    <dgm:pt modelId="{70899183-AC57-4439-8D78-FCF06B4DDCCF}" type="pres">
      <dgm:prSet presAssocID="{C9C2E644-A029-45D1-AF93-ABB4785AFA37}" presName="sibTrans" presStyleCnt="0"/>
      <dgm:spPr/>
    </dgm:pt>
    <dgm:pt modelId="{6936D7C7-6BC3-430C-A04C-307190F605DA}" type="pres">
      <dgm:prSet presAssocID="{8E791AC8-963F-4D4F-8725-476534A6A784}" presName="node" presStyleLbl="node1" presStyleIdx="4" presStyleCnt="6">
        <dgm:presLayoutVars>
          <dgm:bulletEnabled val="1"/>
        </dgm:presLayoutVars>
      </dgm:prSet>
      <dgm:spPr/>
    </dgm:pt>
    <dgm:pt modelId="{9C8D8D7D-9839-41A9-BC55-AC24B793B3A8}" type="pres">
      <dgm:prSet presAssocID="{C26FE043-2CE5-4797-AF6E-8F34317B0BF9}" presName="sibTrans" presStyleCnt="0"/>
      <dgm:spPr/>
    </dgm:pt>
    <dgm:pt modelId="{9AF14837-0DB5-40B1-A6AF-C7B15BDDE273}" type="pres">
      <dgm:prSet presAssocID="{A0D91331-B091-4B21-8850-B6CF9B88C2A9}" presName="node" presStyleLbl="node1" presStyleIdx="5" presStyleCnt="6">
        <dgm:presLayoutVars>
          <dgm:bulletEnabled val="1"/>
        </dgm:presLayoutVars>
      </dgm:prSet>
      <dgm:spPr/>
    </dgm:pt>
  </dgm:ptLst>
  <dgm:cxnLst>
    <dgm:cxn modelId="{C894F107-2B51-47E9-B854-9D06C62FAF57}" type="presOf" srcId="{4AE9E695-4D46-45AA-B52A-0B20799B892B}" destId="{5F1A5ED3-810F-4559-B3F7-D21D996C5A04}" srcOrd="0" destOrd="0" presId="urn:microsoft.com/office/officeart/2005/8/layout/default"/>
    <dgm:cxn modelId="{97AD0318-A8F4-443C-BD5B-003885B27AEF}" type="presOf" srcId="{0F5352F1-FE92-4D15-BAB4-CCE3CE87A97D}" destId="{23C6F24A-A434-4214-8140-E8EDFAB35AFF}" srcOrd="0" destOrd="0" presId="urn:microsoft.com/office/officeart/2005/8/layout/default"/>
    <dgm:cxn modelId="{975B9720-4C8C-4552-814B-36C8F0A26515}" srcId="{BF85DC46-6C55-4F2E-BB7F-1FC750445BDF}" destId="{0090F9E4-3655-4856-BF6C-D10BA58FD6D7}" srcOrd="1" destOrd="0" parTransId="{06A360F3-5DE2-4CB0-B066-B10AD29BDF59}" sibTransId="{A775ABC5-9854-48A1-B0EA-EB32CC1E164B}"/>
    <dgm:cxn modelId="{B254C82B-A214-4DD2-BCCE-E7C554F2F265}" type="presOf" srcId="{BF85DC46-6C55-4F2E-BB7F-1FC750445BDF}" destId="{D669ABC8-A129-4B3D-B23B-31EC0EE34CE6}" srcOrd="0" destOrd="0" presId="urn:microsoft.com/office/officeart/2005/8/layout/default"/>
    <dgm:cxn modelId="{4964232E-B86D-45CF-B6EF-CBD64B0AF324}" srcId="{BF85DC46-6C55-4F2E-BB7F-1FC750445BDF}" destId="{FF1C9C27-87CB-4FB7-B84F-ED60C1493EAF}" srcOrd="3" destOrd="0" parTransId="{740829EF-B6A9-440C-9E03-FD8F2D070072}" sibTransId="{C9C2E644-A029-45D1-AF93-ABB4785AFA37}"/>
    <dgm:cxn modelId="{DFF5B275-7D91-47BE-8EA0-38B5CFA05C96}" type="presOf" srcId="{FF1C9C27-87CB-4FB7-B84F-ED60C1493EAF}" destId="{002696F5-02E4-45A4-81E1-1A046FFEC7A8}" srcOrd="0" destOrd="0" presId="urn:microsoft.com/office/officeart/2005/8/layout/default"/>
    <dgm:cxn modelId="{6B122158-124D-4398-9349-683412E3A4F5}" type="presOf" srcId="{0090F9E4-3655-4856-BF6C-D10BA58FD6D7}" destId="{487482DE-821F-428E-BA27-E66F875DBA1C}" srcOrd="0" destOrd="0" presId="urn:microsoft.com/office/officeart/2005/8/layout/default"/>
    <dgm:cxn modelId="{AF137F84-2D0C-4A74-8E05-9E48848ABB2F}" type="presOf" srcId="{8E791AC8-963F-4D4F-8725-476534A6A784}" destId="{6936D7C7-6BC3-430C-A04C-307190F605DA}" srcOrd="0" destOrd="0" presId="urn:microsoft.com/office/officeart/2005/8/layout/default"/>
    <dgm:cxn modelId="{4AE91A86-1AA2-4657-BA79-F246812DF09E}" srcId="{BF85DC46-6C55-4F2E-BB7F-1FC750445BDF}" destId="{4AE9E695-4D46-45AA-B52A-0B20799B892B}" srcOrd="2" destOrd="0" parTransId="{B26AC3FD-708F-4491-B02C-B29239AA25C2}" sibTransId="{DC137770-6960-4749-BC72-558EF54D362F}"/>
    <dgm:cxn modelId="{7A065CDD-5CBD-4136-B04C-FE3C066B87BF}" srcId="{BF85DC46-6C55-4F2E-BB7F-1FC750445BDF}" destId="{0F5352F1-FE92-4D15-BAB4-CCE3CE87A97D}" srcOrd="0" destOrd="0" parTransId="{BBDBADE9-2F5D-44DC-BE04-627279E9EACD}" sibTransId="{E03FC7A4-6FDC-41EE-840B-BAC77BF7C5EE}"/>
    <dgm:cxn modelId="{73794EE2-A413-4786-ACE7-E92B61DDCF08}" srcId="{BF85DC46-6C55-4F2E-BB7F-1FC750445BDF}" destId="{8E791AC8-963F-4D4F-8725-476534A6A784}" srcOrd="4" destOrd="0" parTransId="{34A84E9E-45C6-49B9-B402-2D0C06955ADE}" sibTransId="{C26FE043-2CE5-4797-AF6E-8F34317B0BF9}"/>
    <dgm:cxn modelId="{CE9B48E3-6B60-4139-A48C-ACB9E2670C76}" srcId="{BF85DC46-6C55-4F2E-BB7F-1FC750445BDF}" destId="{A0D91331-B091-4B21-8850-B6CF9B88C2A9}" srcOrd="5" destOrd="0" parTransId="{F8CC3CBD-FE3C-429E-B941-07200EA10EF8}" sibTransId="{2D85493A-C71A-4828-9B0F-67686DFC3D10}"/>
    <dgm:cxn modelId="{5A7CB8F6-75B7-498C-A4C7-6E4D5BD56EFF}" type="presOf" srcId="{A0D91331-B091-4B21-8850-B6CF9B88C2A9}" destId="{9AF14837-0DB5-40B1-A6AF-C7B15BDDE273}" srcOrd="0" destOrd="0" presId="urn:microsoft.com/office/officeart/2005/8/layout/default"/>
    <dgm:cxn modelId="{03A8160D-B41A-451C-9BF9-0C53F922E85C}" type="presParOf" srcId="{D669ABC8-A129-4B3D-B23B-31EC0EE34CE6}" destId="{23C6F24A-A434-4214-8140-E8EDFAB35AFF}" srcOrd="0" destOrd="0" presId="urn:microsoft.com/office/officeart/2005/8/layout/default"/>
    <dgm:cxn modelId="{31B7EA7B-5C9D-4F30-9E0F-550580003C4A}" type="presParOf" srcId="{D669ABC8-A129-4B3D-B23B-31EC0EE34CE6}" destId="{3A35DA06-C2C1-43AA-9CAA-A74122FC2256}" srcOrd="1" destOrd="0" presId="urn:microsoft.com/office/officeart/2005/8/layout/default"/>
    <dgm:cxn modelId="{877DCD8C-699D-492A-A41D-82251D197B4A}" type="presParOf" srcId="{D669ABC8-A129-4B3D-B23B-31EC0EE34CE6}" destId="{487482DE-821F-428E-BA27-E66F875DBA1C}" srcOrd="2" destOrd="0" presId="urn:microsoft.com/office/officeart/2005/8/layout/default"/>
    <dgm:cxn modelId="{7C143CCC-4C4A-466E-8599-55F98E2C4D05}" type="presParOf" srcId="{D669ABC8-A129-4B3D-B23B-31EC0EE34CE6}" destId="{A4937EA2-3626-408C-8DAD-14AF364AE65D}" srcOrd="3" destOrd="0" presId="urn:microsoft.com/office/officeart/2005/8/layout/default"/>
    <dgm:cxn modelId="{F449DC0A-F5F2-4B4B-BD94-F35E4154496A}" type="presParOf" srcId="{D669ABC8-A129-4B3D-B23B-31EC0EE34CE6}" destId="{5F1A5ED3-810F-4559-B3F7-D21D996C5A04}" srcOrd="4" destOrd="0" presId="urn:microsoft.com/office/officeart/2005/8/layout/default"/>
    <dgm:cxn modelId="{D7DA8030-470D-4DA5-847A-815CE195149A}" type="presParOf" srcId="{D669ABC8-A129-4B3D-B23B-31EC0EE34CE6}" destId="{9A2B9150-C3FE-4625-A90A-A118EE74975B}" srcOrd="5" destOrd="0" presId="urn:microsoft.com/office/officeart/2005/8/layout/default"/>
    <dgm:cxn modelId="{DE1C8B40-82DF-4A0D-98DE-D5C346831365}" type="presParOf" srcId="{D669ABC8-A129-4B3D-B23B-31EC0EE34CE6}" destId="{002696F5-02E4-45A4-81E1-1A046FFEC7A8}" srcOrd="6" destOrd="0" presId="urn:microsoft.com/office/officeart/2005/8/layout/default"/>
    <dgm:cxn modelId="{6AD756BA-7F4F-43C4-A0B1-3AC156A89A50}" type="presParOf" srcId="{D669ABC8-A129-4B3D-B23B-31EC0EE34CE6}" destId="{70899183-AC57-4439-8D78-FCF06B4DDCCF}" srcOrd="7" destOrd="0" presId="urn:microsoft.com/office/officeart/2005/8/layout/default"/>
    <dgm:cxn modelId="{DDE96E44-464D-4DC4-9756-278DD52ED9ED}" type="presParOf" srcId="{D669ABC8-A129-4B3D-B23B-31EC0EE34CE6}" destId="{6936D7C7-6BC3-430C-A04C-307190F605DA}" srcOrd="8" destOrd="0" presId="urn:microsoft.com/office/officeart/2005/8/layout/default"/>
    <dgm:cxn modelId="{1AF4572C-C953-432F-94E6-F9094A76D09C}" type="presParOf" srcId="{D669ABC8-A129-4B3D-B23B-31EC0EE34CE6}" destId="{9C8D8D7D-9839-41A9-BC55-AC24B793B3A8}" srcOrd="9" destOrd="0" presId="urn:microsoft.com/office/officeart/2005/8/layout/default"/>
    <dgm:cxn modelId="{09EFA58A-005E-46A4-BBA0-5FBD4A7C0501}" type="presParOf" srcId="{D669ABC8-A129-4B3D-B23B-31EC0EE34CE6}" destId="{9AF14837-0DB5-40B1-A6AF-C7B15BDDE273}"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596B33-4287-4EB4-8339-9C82FB27467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D0938A8-170E-4689-9D2A-4202729E517D}">
      <dgm:prSet/>
      <dgm:spPr/>
      <dgm:t>
        <a:bodyPr/>
        <a:lstStyle/>
        <a:p>
          <a:r>
            <a:rPr lang="en-US"/>
            <a:t>Before the procedure starts</a:t>
          </a:r>
        </a:p>
      </dgm:t>
    </dgm:pt>
    <dgm:pt modelId="{01E505EE-F507-4AD0-8B4E-CBA66322E7D2}" type="parTrans" cxnId="{C239EA88-01CE-4680-B7EF-6F6889AE0F6B}">
      <dgm:prSet/>
      <dgm:spPr/>
      <dgm:t>
        <a:bodyPr/>
        <a:lstStyle/>
        <a:p>
          <a:endParaRPr lang="en-US"/>
        </a:p>
      </dgm:t>
    </dgm:pt>
    <dgm:pt modelId="{E80B9A61-0659-409D-B356-84ED64EAEA75}" type="sibTrans" cxnId="{C239EA88-01CE-4680-B7EF-6F6889AE0F6B}">
      <dgm:prSet/>
      <dgm:spPr/>
      <dgm:t>
        <a:bodyPr/>
        <a:lstStyle/>
        <a:p>
          <a:endParaRPr lang="en-US"/>
        </a:p>
      </dgm:t>
    </dgm:pt>
    <dgm:pt modelId="{EA5C7472-B172-4018-87BD-ACA25E172CCD}">
      <dgm:prSet/>
      <dgm:spPr/>
      <dgm:t>
        <a:bodyPr/>
        <a:lstStyle/>
        <a:p>
          <a:r>
            <a:rPr lang="en-US"/>
            <a:t>Everyone participates</a:t>
          </a:r>
        </a:p>
      </dgm:t>
    </dgm:pt>
    <dgm:pt modelId="{1CB5C425-27D4-41FE-9578-0450873C50A0}" type="parTrans" cxnId="{5E9B241D-01FB-4A2E-8BA5-4B58BD58F956}">
      <dgm:prSet/>
      <dgm:spPr/>
      <dgm:t>
        <a:bodyPr/>
        <a:lstStyle/>
        <a:p>
          <a:endParaRPr lang="en-US"/>
        </a:p>
      </dgm:t>
    </dgm:pt>
    <dgm:pt modelId="{CFBEEAE0-5E63-4A72-AA77-0448116BAD59}" type="sibTrans" cxnId="{5E9B241D-01FB-4A2E-8BA5-4B58BD58F956}">
      <dgm:prSet/>
      <dgm:spPr/>
      <dgm:t>
        <a:bodyPr/>
        <a:lstStyle/>
        <a:p>
          <a:endParaRPr lang="en-US"/>
        </a:p>
      </dgm:t>
    </dgm:pt>
    <dgm:pt modelId="{9230150B-9414-4866-85DE-053DA0A14F8E}">
      <dgm:prSet/>
      <dgm:spPr/>
      <dgm:t>
        <a:bodyPr/>
        <a:lstStyle/>
        <a:p>
          <a:r>
            <a:rPr lang="en-US"/>
            <a:t>Identify fire risks that are present</a:t>
          </a:r>
        </a:p>
      </dgm:t>
    </dgm:pt>
    <dgm:pt modelId="{3816485C-58C8-40DB-A57A-20DCB1519B1C}" type="parTrans" cxnId="{54E9B12A-DD9E-49F0-94B3-B74887BE68BA}">
      <dgm:prSet/>
      <dgm:spPr/>
      <dgm:t>
        <a:bodyPr/>
        <a:lstStyle/>
        <a:p>
          <a:endParaRPr lang="en-US"/>
        </a:p>
      </dgm:t>
    </dgm:pt>
    <dgm:pt modelId="{AC1F26CF-AEB1-4F12-BAB8-66B432F26F38}" type="sibTrans" cxnId="{54E9B12A-DD9E-49F0-94B3-B74887BE68BA}">
      <dgm:prSet/>
      <dgm:spPr/>
      <dgm:t>
        <a:bodyPr/>
        <a:lstStyle/>
        <a:p>
          <a:endParaRPr lang="en-US"/>
        </a:p>
      </dgm:t>
    </dgm:pt>
    <dgm:pt modelId="{30DC226D-9D22-45DB-B5D0-F23CD786B6AD}">
      <dgm:prSet/>
      <dgm:spPr/>
      <dgm:t>
        <a:bodyPr/>
        <a:lstStyle/>
        <a:p>
          <a:r>
            <a:rPr lang="en-US"/>
            <a:t>Intervene based on the risks identified</a:t>
          </a:r>
        </a:p>
      </dgm:t>
    </dgm:pt>
    <dgm:pt modelId="{68DF8193-BA35-46E4-9B6D-795CC7271163}" type="parTrans" cxnId="{6E3BCC9F-D494-4B23-AA64-145C5630AE71}">
      <dgm:prSet/>
      <dgm:spPr/>
      <dgm:t>
        <a:bodyPr/>
        <a:lstStyle/>
        <a:p>
          <a:endParaRPr lang="en-US"/>
        </a:p>
      </dgm:t>
    </dgm:pt>
    <dgm:pt modelId="{C3A44F66-1575-4F82-BAE8-4B0A3A40DB27}" type="sibTrans" cxnId="{6E3BCC9F-D494-4B23-AA64-145C5630AE71}">
      <dgm:prSet/>
      <dgm:spPr/>
      <dgm:t>
        <a:bodyPr/>
        <a:lstStyle/>
        <a:p>
          <a:endParaRPr lang="en-US"/>
        </a:p>
      </dgm:t>
    </dgm:pt>
    <dgm:pt modelId="{77B1887E-61E0-41D8-AAC2-177BF445803D}">
      <dgm:prSet/>
      <dgm:spPr/>
      <dgm:t>
        <a:bodyPr/>
        <a:lstStyle/>
        <a:p>
          <a:r>
            <a:rPr lang="en-US" dirty="0"/>
            <a:t>Document assessment and that action was taken</a:t>
          </a:r>
        </a:p>
      </dgm:t>
    </dgm:pt>
    <dgm:pt modelId="{8C8ACA61-18C4-44D0-818A-E60897A3C32F}" type="parTrans" cxnId="{D3B3B895-2917-4C01-925A-1B0B4ACF97FB}">
      <dgm:prSet/>
      <dgm:spPr/>
      <dgm:t>
        <a:bodyPr/>
        <a:lstStyle/>
        <a:p>
          <a:endParaRPr lang="en-US"/>
        </a:p>
      </dgm:t>
    </dgm:pt>
    <dgm:pt modelId="{7713994B-35ED-4666-B408-16F3ADDB13E3}" type="sibTrans" cxnId="{D3B3B895-2917-4C01-925A-1B0B4ACF97FB}">
      <dgm:prSet/>
      <dgm:spPr/>
      <dgm:t>
        <a:bodyPr/>
        <a:lstStyle/>
        <a:p>
          <a:endParaRPr lang="en-US"/>
        </a:p>
      </dgm:t>
    </dgm:pt>
    <dgm:pt modelId="{6FAB71CF-684E-423E-A7A9-E87E8D7D13BC}" type="pres">
      <dgm:prSet presAssocID="{7B596B33-4287-4EB4-8339-9C82FB274679}" presName="vert0" presStyleCnt="0">
        <dgm:presLayoutVars>
          <dgm:dir/>
          <dgm:animOne val="branch"/>
          <dgm:animLvl val="lvl"/>
        </dgm:presLayoutVars>
      </dgm:prSet>
      <dgm:spPr/>
    </dgm:pt>
    <dgm:pt modelId="{CE50A75F-C7E4-4DEE-AA11-F8EBE3A63264}" type="pres">
      <dgm:prSet presAssocID="{FD0938A8-170E-4689-9D2A-4202729E517D}" presName="thickLine" presStyleLbl="alignNode1" presStyleIdx="0" presStyleCnt="5"/>
      <dgm:spPr/>
    </dgm:pt>
    <dgm:pt modelId="{CD4E11A7-9498-437D-9841-560F76DB9BEF}" type="pres">
      <dgm:prSet presAssocID="{FD0938A8-170E-4689-9D2A-4202729E517D}" presName="horz1" presStyleCnt="0"/>
      <dgm:spPr/>
    </dgm:pt>
    <dgm:pt modelId="{2246AA95-6064-4FD8-922B-81EF221857A5}" type="pres">
      <dgm:prSet presAssocID="{FD0938A8-170E-4689-9D2A-4202729E517D}" presName="tx1" presStyleLbl="revTx" presStyleIdx="0" presStyleCnt="5"/>
      <dgm:spPr/>
    </dgm:pt>
    <dgm:pt modelId="{2E606BDE-34CE-454C-918B-12AF531E4496}" type="pres">
      <dgm:prSet presAssocID="{FD0938A8-170E-4689-9D2A-4202729E517D}" presName="vert1" presStyleCnt="0"/>
      <dgm:spPr/>
    </dgm:pt>
    <dgm:pt modelId="{80773638-7DA2-403E-B70A-15B56B4B76F9}" type="pres">
      <dgm:prSet presAssocID="{EA5C7472-B172-4018-87BD-ACA25E172CCD}" presName="thickLine" presStyleLbl="alignNode1" presStyleIdx="1" presStyleCnt="5"/>
      <dgm:spPr/>
    </dgm:pt>
    <dgm:pt modelId="{5193B733-0FA8-4FE3-9838-83BA436CC9A3}" type="pres">
      <dgm:prSet presAssocID="{EA5C7472-B172-4018-87BD-ACA25E172CCD}" presName="horz1" presStyleCnt="0"/>
      <dgm:spPr/>
    </dgm:pt>
    <dgm:pt modelId="{B7621BA5-B450-4398-8043-232D84184BAE}" type="pres">
      <dgm:prSet presAssocID="{EA5C7472-B172-4018-87BD-ACA25E172CCD}" presName="tx1" presStyleLbl="revTx" presStyleIdx="1" presStyleCnt="5"/>
      <dgm:spPr/>
    </dgm:pt>
    <dgm:pt modelId="{A6B639B3-2101-4553-8C14-8001D4B49D60}" type="pres">
      <dgm:prSet presAssocID="{EA5C7472-B172-4018-87BD-ACA25E172CCD}" presName="vert1" presStyleCnt="0"/>
      <dgm:spPr/>
    </dgm:pt>
    <dgm:pt modelId="{4A997DDC-CFEC-400E-A041-83AFFDB25893}" type="pres">
      <dgm:prSet presAssocID="{9230150B-9414-4866-85DE-053DA0A14F8E}" presName="thickLine" presStyleLbl="alignNode1" presStyleIdx="2" presStyleCnt="5"/>
      <dgm:spPr/>
    </dgm:pt>
    <dgm:pt modelId="{F7853BFA-9244-4DFB-B50B-5694905B08B2}" type="pres">
      <dgm:prSet presAssocID="{9230150B-9414-4866-85DE-053DA0A14F8E}" presName="horz1" presStyleCnt="0"/>
      <dgm:spPr/>
    </dgm:pt>
    <dgm:pt modelId="{C47F7060-8562-43E4-8297-F66F288B91AD}" type="pres">
      <dgm:prSet presAssocID="{9230150B-9414-4866-85DE-053DA0A14F8E}" presName="tx1" presStyleLbl="revTx" presStyleIdx="2" presStyleCnt="5"/>
      <dgm:spPr/>
    </dgm:pt>
    <dgm:pt modelId="{31AEE7EA-327B-46C0-98D0-77E12B9D3119}" type="pres">
      <dgm:prSet presAssocID="{9230150B-9414-4866-85DE-053DA0A14F8E}" presName="vert1" presStyleCnt="0"/>
      <dgm:spPr/>
    </dgm:pt>
    <dgm:pt modelId="{6D95ECE1-222A-4984-9315-FA7907320EB1}" type="pres">
      <dgm:prSet presAssocID="{30DC226D-9D22-45DB-B5D0-F23CD786B6AD}" presName="thickLine" presStyleLbl="alignNode1" presStyleIdx="3" presStyleCnt="5"/>
      <dgm:spPr/>
    </dgm:pt>
    <dgm:pt modelId="{F5BD1BA9-F07F-4818-8E62-29ABDEDBBFAE}" type="pres">
      <dgm:prSet presAssocID="{30DC226D-9D22-45DB-B5D0-F23CD786B6AD}" presName="horz1" presStyleCnt="0"/>
      <dgm:spPr/>
    </dgm:pt>
    <dgm:pt modelId="{59584E35-993E-43D0-B6D8-A64AE47BCB8B}" type="pres">
      <dgm:prSet presAssocID="{30DC226D-9D22-45DB-B5D0-F23CD786B6AD}" presName="tx1" presStyleLbl="revTx" presStyleIdx="3" presStyleCnt="5"/>
      <dgm:spPr/>
    </dgm:pt>
    <dgm:pt modelId="{A80A4461-3515-43D8-B52E-40FF0A8DA69F}" type="pres">
      <dgm:prSet presAssocID="{30DC226D-9D22-45DB-B5D0-F23CD786B6AD}" presName="vert1" presStyleCnt="0"/>
      <dgm:spPr/>
    </dgm:pt>
    <dgm:pt modelId="{B66E2476-E73A-4E6D-9A01-2076CB3271B2}" type="pres">
      <dgm:prSet presAssocID="{77B1887E-61E0-41D8-AAC2-177BF445803D}" presName="thickLine" presStyleLbl="alignNode1" presStyleIdx="4" presStyleCnt="5"/>
      <dgm:spPr/>
    </dgm:pt>
    <dgm:pt modelId="{E5F38B54-BC5E-48AF-B2A4-D23A44BB3BEE}" type="pres">
      <dgm:prSet presAssocID="{77B1887E-61E0-41D8-AAC2-177BF445803D}" presName="horz1" presStyleCnt="0"/>
      <dgm:spPr/>
    </dgm:pt>
    <dgm:pt modelId="{16C1C8B0-5E36-4B13-9B1E-ACEB299B6945}" type="pres">
      <dgm:prSet presAssocID="{77B1887E-61E0-41D8-AAC2-177BF445803D}" presName="tx1" presStyleLbl="revTx" presStyleIdx="4" presStyleCnt="5"/>
      <dgm:spPr/>
    </dgm:pt>
    <dgm:pt modelId="{4BDD0C79-46BC-4C32-B496-BC04CDD86571}" type="pres">
      <dgm:prSet presAssocID="{77B1887E-61E0-41D8-AAC2-177BF445803D}" presName="vert1" presStyleCnt="0"/>
      <dgm:spPr/>
    </dgm:pt>
  </dgm:ptLst>
  <dgm:cxnLst>
    <dgm:cxn modelId="{5E9B241D-01FB-4A2E-8BA5-4B58BD58F956}" srcId="{7B596B33-4287-4EB4-8339-9C82FB274679}" destId="{EA5C7472-B172-4018-87BD-ACA25E172CCD}" srcOrd="1" destOrd="0" parTransId="{1CB5C425-27D4-41FE-9578-0450873C50A0}" sibTransId="{CFBEEAE0-5E63-4A72-AA77-0448116BAD59}"/>
    <dgm:cxn modelId="{678B6321-4157-4CDF-B26A-7D3A7FB2995C}" type="presOf" srcId="{7B596B33-4287-4EB4-8339-9C82FB274679}" destId="{6FAB71CF-684E-423E-A7A9-E87E8D7D13BC}" srcOrd="0" destOrd="0" presId="urn:microsoft.com/office/officeart/2008/layout/LinedList"/>
    <dgm:cxn modelId="{54E9B12A-DD9E-49F0-94B3-B74887BE68BA}" srcId="{7B596B33-4287-4EB4-8339-9C82FB274679}" destId="{9230150B-9414-4866-85DE-053DA0A14F8E}" srcOrd="2" destOrd="0" parTransId="{3816485C-58C8-40DB-A57A-20DCB1519B1C}" sibTransId="{AC1F26CF-AEB1-4F12-BAB8-66B432F26F38}"/>
    <dgm:cxn modelId="{C239EA88-01CE-4680-B7EF-6F6889AE0F6B}" srcId="{7B596B33-4287-4EB4-8339-9C82FB274679}" destId="{FD0938A8-170E-4689-9D2A-4202729E517D}" srcOrd="0" destOrd="0" parTransId="{01E505EE-F507-4AD0-8B4E-CBA66322E7D2}" sibTransId="{E80B9A61-0659-409D-B356-84ED64EAEA75}"/>
    <dgm:cxn modelId="{D1BB9A94-5C94-40A6-BBF4-3467F1F1C7FE}" type="presOf" srcId="{EA5C7472-B172-4018-87BD-ACA25E172CCD}" destId="{B7621BA5-B450-4398-8043-232D84184BAE}" srcOrd="0" destOrd="0" presId="urn:microsoft.com/office/officeart/2008/layout/LinedList"/>
    <dgm:cxn modelId="{D3B3B895-2917-4C01-925A-1B0B4ACF97FB}" srcId="{7B596B33-4287-4EB4-8339-9C82FB274679}" destId="{77B1887E-61E0-41D8-AAC2-177BF445803D}" srcOrd="4" destOrd="0" parTransId="{8C8ACA61-18C4-44D0-818A-E60897A3C32F}" sibTransId="{7713994B-35ED-4666-B408-16F3ADDB13E3}"/>
    <dgm:cxn modelId="{6E3BCC9F-D494-4B23-AA64-145C5630AE71}" srcId="{7B596B33-4287-4EB4-8339-9C82FB274679}" destId="{30DC226D-9D22-45DB-B5D0-F23CD786B6AD}" srcOrd="3" destOrd="0" parTransId="{68DF8193-BA35-46E4-9B6D-795CC7271163}" sibTransId="{C3A44F66-1575-4F82-BAE8-4B0A3A40DB27}"/>
    <dgm:cxn modelId="{2FF482B0-0DFB-4700-9232-60C2D3B32186}" type="presOf" srcId="{FD0938A8-170E-4689-9D2A-4202729E517D}" destId="{2246AA95-6064-4FD8-922B-81EF221857A5}" srcOrd="0" destOrd="0" presId="urn:microsoft.com/office/officeart/2008/layout/LinedList"/>
    <dgm:cxn modelId="{244623CE-086A-471C-A1D0-549CE95E2FB0}" type="presOf" srcId="{77B1887E-61E0-41D8-AAC2-177BF445803D}" destId="{16C1C8B0-5E36-4B13-9B1E-ACEB299B6945}" srcOrd="0" destOrd="0" presId="urn:microsoft.com/office/officeart/2008/layout/LinedList"/>
    <dgm:cxn modelId="{1466DFDD-8841-4478-948F-98088613EC44}" type="presOf" srcId="{30DC226D-9D22-45DB-B5D0-F23CD786B6AD}" destId="{59584E35-993E-43D0-B6D8-A64AE47BCB8B}" srcOrd="0" destOrd="0" presId="urn:microsoft.com/office/officeart/2008/layout/LinedList"/>
    <dgm:cxn modelId="{D30FEBE2-C893-40A4-9981-937ECD28B425}" type="presOf" srcId="{9230150B-9414-4866-85DE-053DA0A14F8E}" destId="{C47F7060-8562-43E4-8297-F66F288B91AD}" srcOrd="0" destOrd="0" presId="urn:microsoft.com/office/officeart/2008/layout/LinedList"/>
    <dgm:cxn modelId="{DB76FF2E-7A45-4946-A116-E73FEA2220CC}" type="presParOf" srcId="{6FAB71CF-684E-423E-A7A9-E87E8D7D13BC}" destId="{CE50A75F-C7E4-4DEE-AA11-F8EBE3A63264}" srcOrd="0" destOrd="0" presId="urn:microsoft.com/office/officeart/2008/layout/LinedList"/>
    <dgm:cxn modelId="{0AA723C3-40B3-42B7-BA62-36AAB6248795}" type="presParOf" srcId="{6FAB71CF-684E-423E-A7A9-E87E8D7D13BC}" destId="{CD4E11A7-9498-437D-9841-560F76DB9BEF}" srcOrd="1" destOrd="0" presId="urn:microsoft.com/office/officeart/2008/layout/LinedList"/>
    <dgm:cxn modelId="{40E403D9-94D3-44D7-B3E1-15D31F11FC6C}" type="presParOf" srcId="{CD4E11A7-9498-437D-9841-560F76DB9BEF}" destId="{2246AA95-6064-4FD8-922B-81EF221857A5}" srcOrd="0" destOrd="0" presId="urn:microsoft.com/office/officeart/2008/layout/LinedList"/>
    <dgm:cxn modelId="{194980D8-0D18-4474-A45E-F3AE807AAFED}" type="presParOf" srcId="{CD4E11A7-9498-437D-9841-560F76DB9BEF}" destId="{2E606BDE-34CE-454C-918B-12AF531E4496}" srcOrd="1" destOrd="0" presId="urn:microsoft.com/office/officeart/2008/layout/LinedList"/>
    <dgm:cxn modelId="{4F693697-7271-4795-9918-EEF85CF0252A}" type="presParOf" srcId="{6FAB71CF-684E-423E-A7A9-E87E8D7D13BC}" destId="{80773638-7DA2-403E-B70A-15B56B4B76F9}" srcOrd="2" destOrd="0" presId="urn:microsoft.com/office/officeart/2008/layout/LinedList"/>
    <dgm:cxn modelId="{C938DEB0-6534-4688-A597-A076DF53A138}" type="presParOf" srcId="{6FAB71CF-684E-423E-A7A9-E87E8D7D13BC}" destId="{5193B733-0FA8-4FE3-9838-83BA436CC9A3}" srcOrd="3" destOrd="0" presId="urn:microsoft.com/office/officeart/2008/layout/LinedList"/>
    <dgm:cxn modelId="{0030CFB7-7178-428D-B921-4EBB4DC1B1A1}" type="presParOf" srcId="{5193B733-0FA8-4FE3-9838-83BA436CC9A3}" destId="{B7621BA5-B450-4398-8043-232D84184BAE}" srcOrd="0" destOrd="0" presId="urn:microsoft.com/office/officeart/2008/layout/LinedList"/>
    <dgm:cxn modelId="{01F8AE18-6657-4DE2-ACED-C6B4A51CB0FF}" type="presParOf" srcId="{5193B733-0FA8-4FE3-9838-83BA436CC9A3}" destId="{A6B639B3-2101-4553-8C14-8001D4B49D60}" srcOrd="1" destOrd="0" presId="urn:microsoft.com/office/officeart/2008/layout/LinedList"/>
    <dgm:cxn modelId="{DCBF3DD0-4DCC-48C0-9A55-9F140C873EFC}" type="presParOf" srcId="{6FAB71CF-684E-423E-A7A9-E87E8D7D13BC}" destId="{4A997DDC-CFEC-400E-A041-83AFFDB25893}" srcOrd="4" destOrd="0" presId="urn:microsoft.com/office/officeart/2008/layout/LinedList"/>
    <dgm:cxn modelId="{ADDB4248-20AB-4171-A3D7-8A9C980D03C2}" type="presParOf" srcId="{6FAB71CF-684E-423E-A7A9-E87E8D7D13BC}" destId="{F7853BFA-9244-4DFB-B50B-5694905B08B2}" srcOrd="5" destOrd="0" presId="urn:microsoft.com/office/officeart/2008/layout/LinedList"/>
    <dgm:cxn modelId="{4E63A0B0-495B-4C96-9124-715A9A340245}" type="presParOf" srcId="{F7853BFA-9244-4DFB-B50B-5694905B08B2}" destId="{C47F7060-8562-43E4-8297-F66F288B91AD}" srcOrd="0" destOrd="0" presId="urn:microsoft.com/office/officeart/2008/layout/LinedList"/>
    <dgm:cxn modelId="{3AEF9A51-033D-45C6-9173-9C4F3153440D}" type="presParOf" srcId="{F7853BFA-9244-4DFB-B50B-5694905B08B2}" destId="{31AEE7EA-327B-46C0-98D0-77E12B9D3119}" srcOrd="1" destOrd="0" presId="urn:microsoft.com/office/officeart/2008/layout/LinedList"/>
    <dgm:cxn modelId="{80DF3B2E-4E1F-431F-8656-87BCAA791846}" type="presParOf" srcId="{6FAB71CF-684E-423E-A7A9-E87E8D7D13BC}" destId="{6D95ECE1-222A-4984-9315-FA7907320EB1}" srcOrd="6" destOrd="0" presId="urn:microsoft.com/office/officeart/2008/layout/LinedList"/>
    <dgm:cxn modelId="{36ECE992-980A-4BED-BF56-FF41D746A694}" type="presParOf" srcId="{6FAB71CF-684E-423E-A7A9-E87E8D7D13BC}" destId="{F5BD1BA9-F07F-4818-8E62-29ABDEDBBFAE}" srcOrd="7" destOrd="0" presId="urn:microsoft.com/office/officeart/2008/layout/LinedList"/>
    <dgm:cxn modelId="{B0EE48DB-022B-4608-89C4-2DD676727237}" type="presParOf" srcId="{F5BD1BA9-F07F-4818-8E62-29ABDEDBBFAE}" destId="{59584E35-993E-43D0-B6D8-A64AE47BCB8B}" srcOrd="0" destOrd="0" presId="urn:microsoft.com/office/officeart/2008/layout/LinedList"/>
    <dgm:cxn modelId="{7F26C0E3-94A6-4ABC-86B6-A572B257E335}" type="presParOf" srcId="{F5BD1BA9-F07F-4818-8E62-29ABDEDBBFAE}" destId="{A80A4461-3515-43D8-B52E-40FF0A8DA69F}" srcOrd="1" destOrd="0" presId="urn:microsoft.com/office/officeart/2008/layout/LinedList"/>
    <dgm:cxn modelId="{56AF7129-376D-4B39-94A5-DBDB3825757C}" type="presParOf" srcId="{6FAB71CF-684E-423E-A7A9-E87E8D7D13BC}" destId="{B66E2476-E73A-4E6D-9A01-2076CB3271B2}" srcOrd="8" destOrd="0" presId="urn:microsoft.com/office/officeart/2008/layout/LinedList"/>
    <dgm:cxn modelId="{96A2F770-9AAB-49C0-92F0-131931053CAD}" type="presParOf" srcId="{6FAB71CF-684E-423E-A7A9-E87E8D7D13BC}" destId="{E5F38B54-BC5E-48AF-B2A4-D23A44BB3BEE}" srcOrd="9" destOrd="0" presId="urn:microsoft.com/office/officeart/2008/layout/LinedList"/>
    <dgm:cxn modelId="{D7BA03EB-DA9C-40AD-B09C-3A6AF64C3D8D}" type="presParOf" srcId="{E5F38B54-BC5E-48AF-B2A4-D23A44BB3BEE}" destId="{16C1C8B0-5E36-4B13-9B1E-ACEB299B6945}" srcOrd="0" destOrd="0" presId="urn:microsoft.com/office/officeart/2008/layout/LinedList"/>
    <dgm:cxn modelId="{22D67F91-A432-4CA6-9AFF-E127103F98DF}" type="presParOf" srcId="{E5F38B54-BC5E-48AF-B2A4-D23A44BB3BEE}" destId="{4BDD0C79-46BC-4C32-B496-BC04CDD8657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4E2723-1176-4CE6-AB9F-62D7E5BEDF93}"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25BA6F7F-EF86-48FE-B9C5-0B0EA3D0F906}">
      <dgm:prSet phldrT="[Text]"/>
      <dgm:spPr/>
      <dgm:t>
        <a:bodyPr/>
        <a:lstStyle/>
        <a:p>
          <a:r>
            <a:rPr lang="en-US"/>
            <a:t>Follow device manufacturer’s IFU</a:t>
          </a:r>
          <a:endParaRPr lang="en-US" dirty="0"/>
        </a:p>
      </dgm:t>
    </dgm:pt>
    <dgm:pt modelId="{7D560F47-6922-4076-82E2-59D196921C18}" type="parTrans" cxnId="{8C37FB22-C075-4AF8-912C-8AEEB7C52E3A}">
      <dgm:prSet/>
      <dgm:spPr/>
      <dgm:t>
        <a:bodyPr/>
        <a:lstStyle/>
        <a:p>
          <a:endParaRPr lang="en-US"/>
        </a:p>
      </dgm:t>
    </dgm:pt>
    <dgm:pt modelId="{855CAE88-8A2F-4F9A-8E17-4A1EA1895C34}" type="sibTrans" cxnId="{8C37FB22-C075-4AF8-912C-8AEEB7C52E3A}">
      <dgm:prSet/>
      <dgm:spPr/>
      <dgm:t>
        <a:bodyPr/>
        <a:lstStyle/>
        <a:p>
          <a:endParaRPr lang="en-US"/>
        </a:p>
      </dgm:t>
    </dgm:pt>
    <dgm:pt modelId="{B1566ECD-F717-445D-A13C-725B20B35E3B}">
      <dgm:prSet phldrT="[Text]"/>
      <dgm:spPr/>
      <dgm:t>
        <a:bodyPr/>
        <a:lstStyle/>
        <a:p>
          <a:r>
            <a:rPr lang="en-US"/>
            <a:t>Inspect equipment/devices before use</a:t>
          </a:r>
          <a:endParaRPr lang="en-US" dirty="0"/>
        </a:p>
      </dgm:t>
    </dgm:pt>
    <dgm:pt modelId="{EC6AA0BE-F117-4E7B-A62F-6117C47514A1}" type="parTrans" cxnId="{FBA7E06C-2B94-4717-8372-68F6256AAB07}">
      <dgm:prSet/>
      <dgm:spPr/>
      <dgm:t>
        <a:bodyPr/>
        <a:lstStyle/>
        <a:p>
          <a:endParaRPr lang="en-US"/>
        </a:p>
      </dgm:t>
    </dgm:pt>
    <dgm:pt modelId="{7E0BE644-4B0A-4CEC-A902-B53D6DCAC80F}" type="sibTrans" cxnId="{FBA7E06C-2B94-4717-8372-68F6256AAB07}">
      <dgm:prSet/>
      <dgm:spPr/>
      <dgm:t>
        <a:bodyPr/>
        <a:lstStyle/>
        <a:p>
          <a:endParaRPr lang="en-US"/>
        </a:p>
      </dgm:t>
    </dgm:pt>
    <dgm:pt modelId="{4B503FD5-E22E-4FDB-A0E9-2B355AEDD618}">
      <dgm:prSet phldrT="[Text]"/>
      <dgm:spPr/>
      <dgm:t>
        <a:bodyPr/>
        <a:lstStyle/>
        <a:p>
          <a:r>
            <a:rPr lang="en-US"/>
            <a:t>Use safety holsters or protective caps as intended</a:t>
          </a:r>
          <a:endParaRPr lang="en-US" dirty="0"/>
        </a:p>
      </dgm:t>
    </dgm:pt>
    <dgm:pt modelId="{140D1BCC-C11D-40E3-9D5C-EDE52814B3F7}" type="parTrans" cxnId="{C36ECEE1-76ED-41F5-9124-CA4C386BDF66}">
      <dgm:prSet/>
      <dgm:spPr/>
      <dgm:t>
        <a:bodyPr/>
        <a:lstStyle/>
        <a:p>
          <a:endParaRPr lang="en-US"/>
        </a:p>
      </dgm:t>
    </dgm:pt>
    <dgm:pt modelId="{A7674B4D-1C9F-46B4-8B77-47F58D564A79}" type="sibTrans" cxnId="{C36ECEE1-76ED-41F5-9124-CA4C386BDF66}">
      <dgm:prSet/>
      <dgm:spPr/>
      <dgm:t>
        <a:bodyPr/>
        <a:lstStyle/>
        <a:p>
          <a:endParaRPr lang="en-US"/>
        </a:p>
      </dgm:t>
    </dgm:pt>
    <dgm:pt modelId="{379F34EF-881C-47C0-98C6-EBD59C78805C}">
      <dgm:prSet phldrT="[Text]"/>
      <dgm:spPr/>
      <dgm:t>
        <a:bodyPr/>
        <a:lstStyle/>
        <a:p>
          <a:r>
            <a:rPr lang="en-US"/>
            <a:t>Use lowest possible energy settings</a:t>
          </a:r>
          <a:endParaRPr lang="en-US" dirty="0"/>
        </a:p>
      </dgm:t>
    </dgm:pt>
    <dgm:pt modelId="{FFFFC7DD-B98F-4032-AEBA-3268229BEAE5}" type="parTrans" cxnId="{A4EB177C-710A-43A6-B87B-2D57A1BEA715}">
      <dgm:prSet/>
      <dgm:spPr/>
      <dgm:t>
        <a:bodyPr/>
        <a:lstStyle/>
        <a:p>
          <a:endParaRPr lang="en-US"/>
        </a:p>
      </dgm:t>
    </dgm:pt>
    <dgm:pt modelId="{899A4E5D-EAFF-4E68-8A06-8FF20C52AC12}" type="sibTrans" cxnId="{A4EB177C-710A-43A6-B87B-2D57A1BEA715}">
      <dgm:prSet/>
      <dgm:spPr/>
      <dgm:t>
        <a:bodyPr/>
        <a:lstStyle/>
        <a:p>
          <a:endParaRPr lang="en-US"/>
        </a:p>
      </dgm:t>
    </dgm:pt>
    <dgm:pt modelId="{A1329F59-1A3C-4173-AC0A-2CCC9A56CC10}">
      <dgm:prSet phldrT="[Text]"/>
      <dgm:spPr/>
      <dgm:t>
        <a:bodyPr/>
        <a:lstStyle/>
        <a:p>
          <a:r>
            <a:rPr lang="en-US" dirty="0"/>
            <a:t>Communicate with team before activating devices </a:t>
          </a:r>
        </a:p>
      </dgm:t>
    </dgm:pt>
    <dgm:pt modelId="{15C44144-D981-4298-B0AE-38EA9FAB3DBB}" type="parTrans" cxnId="{58EFAB4B-B494-4970-901A-1922F2D49893}">
      <dgm:prSet/>
      <dgm:spPr/>
      <dgm:t>
        <a:bodyPr/>
        <a:lstStyle/>
        <a:p>
          <a:endParaRPr lang="en-US"/>
        </a:p>
      </dgm:t>
    </dgm:pt>
    <dgm:pt modelId="{B3989A6A-B097-4534-ACCE-28A4B12F06A1}" type="sibTrans" cxnId="{58EFAB4B-B494-4970-901A-1922F2D49893}">
      <dgm:prSet/>
      <dgm:spPr/>
      <dgm:t>
        <a:bodyPr/>
        <a:lstStyle/>
        <a:p>
          <a:endParaRPr lang="en-US"/>
        </a:p>
      </dgm:t>
    </dgm:pt>
    <dgm:pt modelId="{E2951733-8205-4307-B7F9-6902905C89ED}">
      <dgm:prSet phldrT="[Text]"/>
      <dgm:spPr/>
      <dgm:t>
        <a:bodyPr/>
        <a:lstStyle/>
        <a:p>
          <a:r>
            <a:rPr lang="en-US" dirty="0"/>
            <a:t>Moisten soft goods used near ignition sources</a:t>
          </a:r>
        </a:p>
      </dgm:t>
    </dgm:pt>
    <dgm:pt modelId="{A95820A3-D9B1-4C8C-805E-2C106D6D661B}" type="parTrans" cxnId="{1AAE05DF-FF04-4525-8E5D-FA25CD289A94}">
      <dgm:prSet/>
      <dgm:spPr/>
    </dgm:pt>
    <dgm:pt modelId="{F5DC6D86-1BAA-479C-9AFA-FACB78053407}" type="sibTrans" cxnId="{1AAE05DF-FF04-4525-8E5D-FA25CD289A94}">
      <dgm:prSet/>
      <dgm:spPr/>
      <dgm:t>
        <a:bodyPr/>
        <a:lstStyle/>
        <a:p>
          <a:endParaRPr lang="en-US"/>
        </a:p>
      </dgm:t>
    </dgm:pt>
    <dgm:pt modelId="{DEC4B5C9-9A85-432B-8E1B-04E260E512D6}">
      <dgm:prSet phldrT="[Text]"/>
      <dgm:spPr/>
      <dgm:t>
        <a:bodyPr/>
        <a:lstStyle/>
        <a:p>
          <a:r>
            <a:rPr lang="en-US"/>
            <a:t>Place equipment in standby mode</a:t>
          </a:r>
          <a:endParaRPr lang="en-US" dirty="0"/>
        </a:p>
      </dgm:t>
    </dgm:pt>
    <dgm:pt modelId="{3A689B3E-2369-47D8-91CD-8630CE7BC781}" type="parTrans" cxnId="{23F9E300-AEE3-48AA-9D38-3FEF01CD990D}">
      <dgm:prSet/>
      <dgm:spPr/>
    </dgm:pt>
    <dgm:pt modelId="{3D74AAE5-BF8C-411A-8DF4-ED463E3A05CC}" type="sibTrans" cxnId="{23F9E300-AEE3-48AA-9D38-3FEF01CD990D}">
      <dgm:prSet/>
      <dgm:spPr/>
      <dgm:t>
        <a:bodyPr/>
        <a:lstStyle/>
        <a:p>
          <a:endParaRPr lang="en-US"/>
        </a:p>
      </dgm:t>
    </dgm:pt>
    <dgm:pt modelId="{4971B428-321F-4C4C-AD18-F6930E795188}">
      <dgm:prSet phldrT="[Text]"/>
      <dgm:spPr/>
      <dgm:t>
        <a:bodyPr/>
        <a:lstStyle/>
        <a:p>
          <a:r>
            <a:rPr lang="en-US"/>
            <a:t>Verify availability of water/saline and extinguisher</a:t>
          </a:r>
          <a:endParaRPr lang="en-US" dirty="0"/>
        </a:p>
      </dgm:t>
    </dgm:pt>
    <dgm:pt modelId="{F1597626-78F1-4E09-A86F-1C38986A48C2}" type="parTrans" cxnId="{68C0FB11-1E2A-4516-B1EA-7EBD6A07708B}">
      <dgm:prSet/>
      <dgm:spPr/>
    </dgm:pt>
    <dgm:pt modelId="{A1DE3AC1-AF0E-4BB8-A816-C68D3926A011}" type="sibTrans" cxnId="{68C0FB11-1E2A-4516-B1EA-7EBD6A07708B}">
      <dgm:prSet/>
      <dgm:spPr/>
      <dgm:t>
        <a:bodyPr/>
        <a:lstStyle/>
        <a:p>
          <a:endParaRPr lang="en-US"/>
        </a:p>
      </dgm:t>
    </dgm:pt>
    <dgm:pt modelId="{AEC2E2B4-53CF-410D-A4C1-611DF1BC7FEF}" type="pres">
      <dgm:prSet presAssocID="{BB4E2723-1176-4CE6-AB9F-62D7E5BEDF93}" presName="diagram" presStyleCnt="0">
        <dgm:presLayoutVars>
          <dgm:dir/>
          <dgm:resizeHandles val="exact"/>
        </dgm:presLayoutVars>
      </dgm:prSet>
      <dgm:spPr/>
    </dgm:pt>
    <dgm:pt modelId="{AC1C5373-8D97-4F1E-A5E4-01F7191CA1F1}" type="pres">
      <dgm:prSet presAssocID="{25BA6F7F-EF86-48FE-B9C5-0B0EA3D0F906}" presName="node" presStyleLbl="node1" presStyleIdx="0" presStyleCnt="8">
        <dgm:presLayoutVars>
          <dgm:bulletEnabled val="1"/>
        </dgm:presLayoutVars>
      </dgm:prSet>
      <dgm:spPr/>
    </dgm:pt>
    <dgm:pt modelId="{67275F06-E6FD-4753-B74A-6C8AD3A1AB68}" type="pres">
      <dgm:prSet presAssocID="{855CAE88-8A2F-4F9A-8E17-4A1EA1895C34}" presName="sibTrans" presStyleCnt="0"/>
      <dgm:spPr/>
    </dgm:pt>
    <dgm:pt modelId="{14ABD2A8-84D5-49CB-8E14-42C0CE133467}" type="pres">
      <dgm:prSet presAssocID="{B1566ECD-F717-445D-A13C-725B20B35E3B}" presName="node" presStyleLbl="node1" presStyleIdx="1" presStyleCnt="8">
        <dgm:presLayoutVars>
          <dgm:bulletEnabled val="1"/>
        </dgm:presLayoutVars>
      </dgm:prSet>
      <dgm:spPr/>
    </dgm:pt>
    <dgm:pt modelId="{CA37D635-AA47-4D22-91E3-EFB66914D3CB}" type="pres">
      <dgm:prSet presAssocID="{7E0BE644-4B0A-4CEC-A902-B53D6DCAC80F}" presName="sibTrans" presStyleCnt="0"/>
      <dgm:spPr/>
    </dgm:pt>
    <dgm:pt modelId="{2B1A92CF-B369-40F1-871B-08A69B212AEF}" type="pres">
      <dgm:prSet presAssocID="{4B503FD5-E22E-4FDB-A0E9-2B355AEDD618}" presName="node" presStyleLbl="node1" presStyleIdx="2" presStyleCnt="8">
        <dgm:presLayoutVars>
          <dgm:bulletEnabled val="1"/>
        </dgm:presLayoutVars>
      </dgm:prSet>
      <dgm:spPr/>
    </dgm:pt>
    <dgm:pt modelId="{64FFCE42-763E-4D08-B6FC-DC77A3CF291B}" type="pres">
      <dgm:prSet presAssocID="{A7674B4D-1C9F-46B4-8B77-47F58D564A79}" presName="sibTrans" presStyleCnt="0"/>
      <dgm:spPr/>
    </dgm:pt>
    <dgm:pt modelId="{20768716-656B-4534-BE2F-FF58752FF17D}" type="pres">
      <dgm:prSet presAssocID="{E2951733-8205-4307-B7F9-6902905C89ED}" presName="node" presStyleLbl="node1" presStyleIdx="3" presStyleCnt="8">
        <dgm:presLayoutVars>
          <dgm:bulletEnabled val="1"/>
        </dgm:presLayoutVars>
      </dgm:prSet>
      <dgm:spPr/>
    </dgm:pt>
    <dgm:pt modelId="{A23C0B09-D6BA-4279-A4B2-F1931A9C2A7B}" type="pres">
      <dgm:prSet presAssocID="{F5DC6D86-1BAA-479C-9AFA-FACB78053407}" presName="sibTrans" presStyleCnt="0"/>
      <dgm:spPr/>
    </dgm:pt>
    <dgm:pt modelId="{35982B5C-3A29-4A9A-ABF4-7FC863AE9FD5}" type="pres">
      <dgm:prSet presAssocID="{379F34EF-881C-47C0-98C6-EBD59C78805C}" presName="node" presStyleLbl="node1" presStyleIdx="4" presStyleCnt="8">
        <dgm:presLayoutVars>
          <dgm:bulletEnabled val="1"/>
        </dgm:presLayoutVars>
      </dgm:prSet>
      <dgm:spPr/>
    </dgm:pt>
    <dgm:pt modelId="{95919543-0EDE-48DD-BF2D-79C3638A32F7}" type="pres">
      <dgm:prSet presAssocID="{899A4E5D-EAFF-4E68-8A06-8FF20C52AC12}" presName="sibTrans" presStyleCnt="0"/>
      <dgm:spPr/>
    </dgm:pt>
    <dgm:pt modelId="{54F674D7-F2DF-46E5-A415-EFBC36956C67}" type="pres">
      <dgm:prSet presAssocID="{DEC4B5C9-9A85-432B-8E1B-04E260E512D6}" presName="node" presStyleLbl="node1" presStyleIdx="5" presStyleCnt="8">
        <dgm:presLayoutVars>
          <dgm:bulletEnabled val="1"/>
        </dgm:presLayoutVars>
      </dgm:prSet>
      <dgm:spPr/>
    </dgm:pt>
    <dgm:pt modelId="{41A19DA4-BF1F-4507-8759-E25DB003FC65}" type="pres">
      <dgm:prSet presAssocID="{3D74AAE5-BF8C-411A-8DF4-ED463E3A05CC}" presName="sibTrans" presStyleCnt="0"/>
      <dgm:spPr/>
    </dgm:pt>
    <dgm:pt modelId="{43788E3D-9CDF-4DA6-B4EC-0E5054B4F1CE}" type="pres">
      <dgm:prSet presAssocID="{4971B428-321F-4C4C-AD18-F6930E795188}" presName="node" presStyleLbl="node1" presStyleIdx="6" presStyleCnt="8">
        <dgm:presLayoutVars>
          <dgm:bulletEnabled val="1"/>
        </dgm:presLayoutVars>
      </dgm:prSet>
      <dgm:spPr/>
    </dgm:pt>
    <dgm:pt modelId="{FFE5BAFB-7A86-42D1-B69D-AE0C2FB2D97A}" type="pres">
      <dgm:prSet presAssocID="{A1DE3AC1-AF0E-4BB8-A816-C68D3926A011}" presName="sibTrans" presStyleCnt="0"/>
      <dgm:spPr/>
    </dgm:pt>
    <dgm:pt modelId="{2C70E706-D2A4-4F6C-9664-F0B19756363D}" type="pres">
      <dgm:prSet presAssocID="{A1329F59-1A3C-4173-AC0A-2CCC9A56CC10}" presName="node" presStyleLbl="node1" presStyleIdx="7" presStyleCnt="8">
        <dgm:presLayoutVars>
          <dgm:bulletEnabled val="1"/>
        </dgm:presLayoutVars>
      </dgm:prSet>
      <dgm:spPr/>
    </dgm:pt>
  </dgm:ptLst>
  <dgm:cxnLst>
    <dgm:cxn modelId="{23F9E300-AEE3-48AA-9D38-3FEF01CD990D}" srcId="{BB4E2723-1176-4CE6-AB9F-62D7E5BEDF93}" destId="{DEC4B5C9-9A85-432B-8E1B-04E260E512D6}" srcOrd="5" destOrd="0" parTransId="{3A689B3E-2369-47D8-91CD-8630CE7BC781}" sibTransId="{3D74AAE5-BF8C-411A-8DF4-ED463E3A05CC}"/>
    <dgm:cxn modelId="{0D12AD02-281A-48CE-A992-EA743CB3AC4F}" type="presOf" srcId="{B1566ECD-F717-445D-A13C-725B20B35E3B}" destId="{14ABD2A8-84D5-49CB-8E14-42C0CE133467}" srcOrd="0" destOrd="0" presId="urn:microsoft.com/office/officeart/2005/8/layout/default"/>
    <dgm:cxn modelId="{68C0FB11-1E2A-4516-B1EA-7EBD6A07708B}" srcId="{BB4E2723-1176-4CE6-AB9F-62D7E5BEDF93}" destId="{4971B428-321F-4C4C-AD18-F6930E795188}" srcOrd="6" destOrd="0" parTransId="{F1597626-78F1-4E09-A86F-1C38986A48C2}" sibTransId="{A1DE3AC1-AF0E-4BB8-A816-C68D3926A011}"/>
    <dgm:cxn modelId="{8C37FB22-C075-4AF8-912C-8AEEB7C52E3A}" srcId="{BB4E2723-1176-4CE6-AB9F-62D7E5BEDF93}" destId="{25BA6F7F-EF86-48FE-B9C5-0B0EA3D0F906}" srcOrd="0" destOrd="0" parTransId="{7D560F47-6922-4076-82E2-59D196921C18}" sibTransId="{855CAE88-8A2F-4F9A-8E17-4A1EA1895C34}"/>
    <dgm:cxn modelId="{D3092541-5794-42B3-90A1-949120095DA2}" type="presOf" srcId="{25BA6F7F-EF86-48FE-B9C5-0B0EA3D0F906}" destId="{AC1C5373-8D97-4F1E-A5E4-01F7191CA1F1}" srcOrd="0" destOrd="0" presId="urn:microsoft.com/office/officeart/2005/8/layout/default"/>
    <dgm:cxn modelId="{03AF0046-29F5-4C8F-A287-E9BA7A19E38F}" type="presOf" srcId="{E2951733-8205-4307-B7F9-6902905C89ED}" destId="{20768716-656B-4534-BE2F-FF58752FF17D}" srcOrd="0" destOrd="0" presId="urn:microsoft.com/office/officeart/2005/8/layout/default"/>
    <dgm:cxn modelId="{58EFAB4B-B494-4970-901A-1922F2D49893}" srcId="{BB4E2723-1176-4CE6-AB9F-62D7E5BEDF93}" destId="{A1329F59-1A3C-4173-AC0A-2CCC9A56CC10}" srcOrd="7" destOrd="0" parTransId="{15C44144-D981-4298-B0AE-38EA9FAB3DBB}" sibTransId="{B3989A6A-B097-4534-ACCE-28A4B12F06A1}"/>
    <dgm:cxn modelId="{FBA7E06C-2B94-4717-8372-68F6256AAB07}" srcId="{BB4E2723-1176-4CE6-AB9F-62D7E5BEDF93}" destId="{B1566ECD-F717-445D-A13C-725B20B35E3B}" srcOrd="1" destOrd="0" parTransId="{EC6AA0BE-F117-4E7B-A62F-6117C47514A1}" sibTransId="{7E0BE644-4B0A-4CEC-A902-B53D6DCAC80F}"/>
    <dgm:cxn modelId="{B4105451-9CA7-4A8F-AE89-76960DDB7902}" type="presOf" srcId="{4B503FD5-E22E-4FDB-A0E9-2B355AEDD618}" destId="{2B1A92CF-B369-40F1-871B-08A69B212AEF}" srcOrd="0" destOrd="0" presId="urn:microsoft.com/office/officeart/2005/8/layout/default"/>
    <dgm:cxn modelId="{A4EB177C-710A-43A6-B87B-2D57A1BEA715}" srcId="{BB4E2723-1176-4CE6-AB9F-62D7E5BEDF93}" destId="{379F34EF-881C-47C0-98C6-EBD59C78805C}" srcOrd="4" destOrd="0" parTransId="{FFFFC7DD-B98F-4032-AEBA-3268229BEAE5}" sibTransId="{899A4E5D-EAFF-4E68-8A06-8FF20C52AC12}"/>
    <dgm:cxn modelId="{CE4F1B8A-2FD0-45FB-9474-4D9A2B3587A0}" type="presOf" srcId="{BB4E2723-1176-4CE6-AB9F-62D7E5BEDF93}" destId="{AEC2E2B4-53CF-410D-A4C1-611DF1BC7FEF}" srcOrd="0" destOrd="0" presId="urn:microsoft.com/office/officeart/2005/8/layout/default"/>
    <dgm:cxn modelId="{296E43B7-0C07-4517-A3BA-5AC771F7F4C0}" type="presOf" srcId="{DEC4B5C9-9A85-432B-8E1B-04E260E512D6}" destId="{54F674D7-F2DF-46E5-A415-EFBC36956C67}" srcOrd="0" destOrd="0" presId="urn:microsoft.com/office/officeart/2005/8/layout/default"/>
    <dgm:cxn modelId="{1AAE05DF-FF04-4525-8E5D-FA25CD289A94}" srcId="{BB4E2723-1176-4CE6-AB9F-62D7E5BEDF93}" destId="{E2951733-8205-4307-B7F9-6902905C89ED}" srcOrd="3" destOrd="0" parTransId="{A95820A3-D9B1-4C8C-805E-2C106D6D661B}" sibTransId="{F5DC6D86-1BAA-479C-9AFA-FACB78053407}"/>
    <dgm:cxn modelId="{C36ECEE1-76ED-41F5-9124-CA4C386BDF66}" srcId="{BB4E2723-1176-4CE6-AB9F-62D7E5BEDF93}" destId="{4B503FD5-E22E-4FDB-A0E9-2B355AEDD618}" srcOrd="2" destOrd="0" parTransId="{140D1BCC-C11D-40E3-9D5C-EDE52814B3F7}" sibTransId="{A7674B4D-1C9F-46B4-8B77-47F58D564A79}"/>
    <dgm:cxn modelId="{9B0F3BE7-39BF-40DF-ADD3-F3FBAD568949}" type="presOf" srcId="{A1329F59-1A3C-4173-AC0A-2CCC9A56CC10}" destId="{2C70E706-D2A4-4F6C-9664-F0B19756363D}" srcOrd="0" destOrd="0" presId="urn:microsoft.com/office/officeart/2005/8/layout/default"/>
    <dgm:cxn modelId="{E0E8C0ED-D2C2-4333-8066-41CDED4F6D26}" type="presOf" srcId="{379F34EF-881C-47C0-98C6-EBD59C78805C}" destId="{35982B5C-3A29-4A9A-ABF4-7FC863AE9FD5}" srcOrd="0" destOrd="0" presId="urn:microsoft.com/office/officeart/2005/8/layout/default"/>
    <dgm:cxn modelId="{EBE1FFF8-7B39-4E9D-9594-00A85A318001}" type="presOf" srcId="{4971B428-321F-4C4C-AD18-F6930E795188}" destId="{43788E3D-9CDF-4DA6-B4EC-0E5054B4F1CE}" srcOrd="0" destOrd="0" presId="urn:microsoft.com/office/officeart/2005/8/layout/default"/>
    <dgm:cxn modelId="{564A3AC9-EC39-4899-B83B-BB5BF94FB18F}" type="presParOf" srcId="{AEC2E2B4-53CF-410D-A4C1-611DF1BC7FEF}" destId="{AC1C5373-8D97-4F1E-A5E4-01F7191CA1F1}" srcOrd="0" destOrd="0" presId="urn:microsoft.com/office/officeart/2005/8/layout/default"/>
    <dgm:cxn modelId="{D8FC4CAC-427D-43AC-BFD7-A1CB4DAFA93D}" type="presParOf" srcId="{AEC2E2B4-53CF-410D-A4C1-611DF1BC7FEF}" destId="{67275F06-E6FD-4753-B74A-6C8AD3A1AB68}" srcOrd="1" destOrd="0" presId="urn:microsoft.com/office/officeart/2005/8/layout/default"/>
    <dgm:cxn modelId="{A01161E8-88B8-4A79-87BA-9E470910243F}" type="presParOf" srcId="{AEC2E2B4-53CF-410D-A4C1-611DF1BC7FEF}" destId="{14ABD2A8-84D5-49CB-8E14-42C0CE133467}" srcOrd="2" destOrd="0" presId="urn:microsoft.com/office/officeart/2005/8/layout/default"/>
    <dgm:cxn modelId="{F7C21849-5951-4E99-99E8-E42BF341669F}" type="presParOf" srcId="{AEC2E2B4-53CF-410D-A4C1-611DF1BC7FEF}" destId="{CA37D635-AA47-4D22-91E3-EFB66914D3CB}" srcOrd="3" destOrd="0" presId="urn:microsoft.com/office/officeart/2005/8/layout/default"/>
    <dgm:cxn modelId="{CE8BBBF9-8919-4165-840A-787CABFC477C}" type="presParOf" srcId="{AEC2E2B4-53CF-410D-A4C1-611DF1BC7FEF}" destId="{2B1A92CF-B369-40F1-871B-08A69B212AEF}" srcOrd="4" destOrd="0" presId="urn:microsoft.com/office/officeart/2005/8/layout/default"/>
    <dgm:cxn modelId="{5D17F0A2-DA5B-4C3A-B16B-C1E7EC3FE6EB}" type="presParOf" srcId="{AEC2E2B4-53CF-410D-A4C1-611DF1BC7FEF}" destId="{64FFCE42-763E-4D08-B6FC-DC77A3CF291B}" srcOrd="5" destOrd="0" presId="urn:microsoft.com/office/officeart/2005/8/layout/default"/>
    <dgm:cxn modelId="{B41C4FA6-1CBC-4E4C-8DDA-DF858921570D}" type="presParOf" srcId="{AEC2E2B4-53CF-410D-A4C1-611DF1BC7FEF}" destId="{20768716-656B-4534-BE2F-FF58752FF17D}" srcOrd="6" destOrd="0" presId="urn:microsoft.com/office/officeart/2005/8/layout/default"/>
    <dgm:cxn modelId="{D63C9269-9DD6-4B47-B52B-6D3FD222F454}" type="presParOf" srcId="{AEC2E2B4-53CF-410D-A4C1-611DF1BC7FEF}" destId="{A23C0B09-D6BA-4279-A4B2-F1931A9C2A7B}" srcOrd="7" destOrd="0" presId="urn:microsoft.com/office/officeart/2005/8/layout/default"/>
    <dgm:cxn modelId="{75FE371F-0732-4D7D-8D06-7366B2982962}" type="presParOf" srcId="{AEC2E2B4-53CF-410D-A4C1-611DF1BC7FEF}" destId="{35982B5C-3A29-4A9A-ABF4-7FC863AE9FD5}" srcOrd="8" destOrd="0" presId="urn:microsoft.com/office/officeart/2005/8/layout/default"/>
    <dgm:cxn modelId="{21557492-C1D0-4C34-B821-A2F7A1F9DAB4}" type="presParOf" srcId="{AEC2E2B4-53CF-410D-A4C1-611DF1BC7FEF}" destId="{95919543-0EDE-48DD-BF2D-79C3638A32F7}" srcOrd="9" destOrd="0" presId="urn:microsoft.com/office/officeart/2005/8/layout/default"/>
    <dgm:cxn modelId="{56F5A93B-AC87-4D97-894B-66DAC1FF47C1}" type="presParOf" srcId="{AEC2E2B4-53CF-410D-A4C1-611DF1BC7FEF}" destId="{54F674D7-F2DF-46E5-A415-EFBC36956C67}" srcOrd="10" destOrd="0" presId="urn:microsoft.com/office/officeart/2005/8/layout/default"/>
    <dgm:cxn modelId="{BF7DAC1C-5434-4631-910F-67714A7D6E89}" type="presParOf" srcId="{AEC2E2B4-53CF-410D-A4C1-611DF1BC7FEF}" destId="{41A19DA4-BF1F-4507-8759-E25DB003FC65}" srcOrd="11" destOrd="0" presId="urn:microsoft.com/office/officeart/2005/8/layout/default"/>
    <dgm:cxn modelId="{C885B3BC-7964-4953-BC4D-8438C941716B}" type="presParOf" srcId="{AEC2E2B4-53CF-410D-A4C1-611DF1BC7FEF}" destId="{43788E3D-9CDF-4DA6-B4EC-0E5054B4F1CE}" srcOrd="12" destOrd="0" presId="urn:microsoft.com/office/officeart/2005/8/layout/default"/>
    <dgm:cxn modelId="{B879FF4B-6BF0-4259-AB18-4989FA0B3929}" type="presParOf" srcId="{AEC2E2B4-53CF-410D-A4C1-611DF1BC7FEF}" destId="{FFE5BAFB-7A86-42D1-B69D-AE0C2FB2D97A}" srcOrd="13" destOrd="0" presId="urn:microsoft.com/office/officeart/2005/8/layout/default"/>
    <dgm:cxn modelId="{68582996-C31F-4E61-B62D-71D8140952E1}" type="presParOf" srcId="{AEC2E2B4-53CF-410D-A4C1-611DF1BC7FEF}" destId="{2C70E706-D2A4-4F6C-9664-F0B19756363D}"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76FCFE-1FF1-410C-BF17-1C5749ECA03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7194181-FBC4-4EC4-90F2-450C715B7A59}">
      <dgm:prSet/>
      <dgm:spPr/>
      <dgm:t>
        <a:bodyPr/>
        <a:lstStyle/>
        <a:p>
          <a:r>
            <a:rPr lang="en-US"/>
            <a:t>Patient </a:t>
          </a:r>
        </a:p>
      </dgm:t>
    </dgm:pt>
    <dgm:pt modelId="{EADC0685-3075-487A-8673-0BC0CB6CE371}" type="parTrans" cxnId="{B3900343-39C4-4294-91EE-CF47BA9D8DF1}">
      <dgm:prSet/>
      <dgm:spPr/>
      <dgm:t>
        <a:bodyPr/>
        <a:lstStyle/>
        <a:p>
          <a:endParaRPr lang="en-US"/>
        </a:p>
      </dgm:t>
    </dgm:pt>
    <dgm:pt modelId="{F30E5BF3-7919-4AAB-8F35-18EDCB9697AF}" type="sibTrans" cxnId="{B3900343-39C4-4294-91EE-CF47BA9D8DF1}">
      <dgm:prSet/>
      <dgm:spPr/>
      <dgm:t>
        <a:bodyPr/>
        <a:lstStyle/>
        <a:p>
          <a:endParaRPr lang="en-US"/>
        </a:p>
      </dgm:t>
    </dgm:pt>
    <dgm:pt modelId="{9E0972CA-EF03-4140-B56F-AE1AABC1347E}">
      <dgm:prSet/>
      <dgm:spPr/>
      <dgm:t>
        <a:bodyPr/>
        <a:lstStyle/>
        <a:p>
          <a:r>
            <a:rPr lang="en-US" dirty="0"/>
            <a:t>Linens</a:t>
          </a:r>
        </a:p>
      </dgm:t>
    </dgm:pt>
    <dgm:pt modelId="{16C61719-0C28-403B-B636-61E8332E97B6}" type="parTrans" cxnId="{49974073-2071-4A80-8184-74D465FCDDEA}">
      <dgm:prSet/>
      <dgm:spPr/>
      <dgm:t>
        <a:bodyPr/>
        <a:lstStyle/>
        <a:p>
          <a:endParaRPr lang="en-US"/>
        </a:p>
      </dgm:t>
    </dgm:pt>
    <dgm:pt modelId="{99907DEC-997E-48C8-B4D3-C3C85EF963FE}" type="sibTrans" cxnId="{49974073-2071-4A80-8184-74D465FCDDEA}">
      <dgm:prSet/>
      <dgm:spPr/>
      <dgm:t>
        <a:bodyPr/>
        <a:lstStyle/>
        <a:p>
          <a:endParaRPr lang="en-US"/>
        </a:p>
      </dgm:t>
    </dgm:pt>
    <dgm:pt modelId="{7B70E05C-E754-4AF5-BC4D-A0F94211AC6F}">
      <dgm:prSet/>
      <dgm:spPr/>
      <dgm:t>
        <a:bodyPr/>
        <a:lstStyle/>
        <a:p>
          <a:r>
            <a:rPr lang="en-US"/>
            <a:t>Sponges</a:t>
          </a:r>
        </a:p>
      </dgm:t>
    </dgm:pt>
    <dgm:pt modelId="{D867E034-F966-42A9-B64E-D9AC160BFC0F}" type="parTrans" cxnId="{1793A807-9D32-4359-A8BD-BAB2B09BE8EF}">
      <dgm:prSet/>
      <dgm:spPr/>
      <dgm:t>
        <a:bodyPr/>
        <a:lstStyle/>
        <a:p>
          <a:endParaRPr lang="en-US"/>
        </a:p>
      </dgm:t>
    </dgm:pt>
    <dgm:pt modelId="{2E68B80E-B261-48A2-912E-B04E624045BB}" type="sibTrans" cxnId="{1793A807-9D32-4359-A8BD-BAB2B09BE8EF}">
      <dgm:prSet/>
      <dgm:spPr/>
      <dgm:t>
        <a:bodyPr/>
        <a:lstStyle/>
        <a:p>
          <a:endParaRPr lang="en-US"/>
        </a:p>
      </dgm:t>
    </dgm:pt>
    <dgm:pt modelId="{3995DEA4-70E5-404A-A10B-4583F37FA428}">
      <dgm:prSet/>
      <dgm:spPr/>
      <dgm:t>
        <a:bodyPr/>
        <a:lstStyle/>
        <a:p>
          <a:r>
            <a:rPr lang="en-US"/>
            <a:t>Dressings</a:t>
          </a:r>
        </a:p>
      </dgm:t>
    </dgm:pt>
    <dgm:pt modelId="{8FDD0591-D8F5-4BFF-9FEB-CB4DD02A0B64}" type="parTrans" cxnId="{48A2AD91-E5F1-4861-A6AC-DA85B2287C80}">
      <dgm:prSet/>
      <dgm:spPr/>
      <dgm:t>
        <a:bodyPr/>
        <a:lstStyle/>
        <a:p>
          <a:endParaRPr lang="en-US"/>
        </a:p>
      </dgm:t>
    </dgm:pt>
    <dgm:pt modelId="{3244DAFF-EE05-4D18-ADC7-B6CF1CD8ED6D}" type="sibTrans" cxnId="{48A2AD91-E5F1-4861-A6AC-DA85B2287C80}">
      <dgm:prSet/>
      <dgm:spPr/>
      <dgm:t>
        <a:bodyPr/>
        <a:lstStyle/>
        <a:p>
          <a:endParaRPr lang="en-US"/>
        </a:p>
      </dgm:t>
    </dgm:pt>
    <dgm:pt modelId="{70A657DF-CF72-47CF-8DB2-0110911AD021}">
      <dgm:prSet/>
      <dgm:spPr/>
      <dgm:t>
        <a:bodyPr/>
        <a:lstStyle/>
        <a:p>
          <a:r>
            <a:rPr lang="en-US" dirty="0"/>
            <a:t>Surgical drapes</a:t>
          </a:r>
        </a:p>
      </dgm:t>
    </dgm:pt>
    <dgm:pt modelId="{C7C80ADC-76A5-4C27-AAB8-E5162B6D9FEA}" type="parTrans" cxnId="{3AC1AC88-9906-408B-BEE2-E07AE352131A}">
      <dgm:prSet/>
      <dgm:spPr/>
      <dgm:t>
        <a:bodyPr/>
        <a:lstStyle/>
        <a:p>
          <a:endParaRPr lang="en-US"/>
        </a:p>
      </dgm:t>
    </dgm:pt>
    <dgm:pt modelId="{2FE802DE-C652-4ABE-BFB3-D848A2D581D2}" type="sibTrans" cxnId="{3AC1AC88-9906-408B-BEE2-E07AE352131A}">
      <dgm:prSet/>
      <dgm:spPr/>
      <dgm:t>
        <a:bodyPr/>
        <a:lstStyle/>
        <a:p>
          <a:endParaRPr lang="en-US"/>
        </a:p>
      </dgm:t>
    </dgm:pt>
    <dgm:pt modelId="{FBE317EC-4DB3-4A4A-8E83-1B99FA1AD3B4}">
      <dgm:prSet/>
      <dgm:spPr/>
      <dgm:t>
        <a:bodyPr/>
        <a:lstStyle/>
        <a:p>
          <a:r>
            <a:rPr lang="en-US" dirty="0"/>
            <a:t>Surgical attire</a:t>
          </a:r>
        </a:p>
      </dgm:t>
    </dgm:pt>
    <dgm:pt modelId="{E65A8D21-E430-4307-B700-F7092B9E3D38}" type="parTrans" cxnId="{5D61A9C4-6DE7-45FF-B178-1A35E70FFCAE}">
      <dgm:prSet/>
      <dgm:spPr/>
      <dgm:t>
        <a:bodyPr/>
        <a:lstStyle/>
        <a:p>
          <a:endParaRPr lang="en-US"/>
        </a:p>
      </dgm:t>
    </dgm:pt>
    <dgm:pt modelId="{74EAD0FC-AD86-4479-93CD-D3351D68DB5A}" type="sibTrans" cxnId="{5D61A9C4-6DE7-45FF-B178-1A35E70FFCAE}">
      <dgm:prSet/>
      <dgm:spPr/>
      <dgm:t>
        <a:bodyPr/>
        <a:lstStyle/>
        <a:p>
          <a:endParaRPr lang="en-US"/>
        </a:p>
      </dgm:t>
    </dgm:pt>
    <dgm:pt modelId="{E45225FF-C482-40E0-A10D-419D55724C81}">
      <dgm:prSet/>
      <dgm:spPr/>
      <dgm:t>
        <a:bodyPr/>
        <a:lstStyle/>
        <a:p>
          <a:r>
            <a:rPr lang="en-US" dirty="0"/>
            <a:t>Bone cement</a:t>
          </a:r>
        </a:p>
      </dgm:t>
    </dgm:pt>
    <dgm:pt modelId="{6CA58B51-C123-45B0-A2C5-89888AB55200}" type="parTrans" cxnId="{31DE0C5C-9BC8-4590-A45C-BA661FBB4ACF}">
      <dgm:prSet/>
      <dgm:spPr/>
      <dgm:t>
        <a:bodyPr/>
        <a:lstStyle/>
        <a:p>
          <a:endParaRPr lang="en-US"/>
        </a:p>
      </dgm:t>
    </dgm:pt>
    <dgm:pt modelId="{608F30AC-499B-4116-B4D2-46ECA8E1BC5C}" type="sibTrans" cxnId="{31DE0C5C-9BC8-4590-A45C-BA661FBB4ACF}">
      <dgm:prSet/>
      <dgm:spPr/>
      <dgm:t>
        <a:bodyPr/>
        <a:lstStyle/>
        <a:p>
          <a:endParaRPr lang="en-US"/>
        </a:p>
      </dgm:t>
    </dgm:pt>
    <dgm:pt modelId="{C56B290E-F8FC-44BE-8F33-30982FD80584}">
      <dgm:prSet/>
      <dgm:spPr/>
      <dgm:t>
        <a:bodyPr/>
        <a:lstStyle/>
        <a:p>
          <a:r>
            <a:rPr lang="en-US" dirty="0"/>
            <a:t>Alcohol-based skin antiseptic</a:t>
          </a:r>
        </a:p>
      </dgm:t>
    </dgm:pt>
    <dgm:pt modelId="{896C5489-82C7-41CE-B60C-02DB251F8009}" type="parTrans" cxnId="{239C4202-7D09-45B6-BA32-2F4CE7403E0D}">
      <dgm:prSet/>
      <dgm:spPr/>
      <dgm:t>
        <a:bodyPr/>
        <a:lstStyle/>
        <a:p>
          <a:endParaRPr lang="en-US"/>
        </a:p>
      </dgm:t>
    </dgm:pt>
    <dgm:pt modelId="{8D6083C2-6299-4EE4-AF72-CDB2CC2BA3A8}" type="sibTrans" cxnId="{239C4202-7D09-45B6-BA32-2F4CE7403E0D}">
      <dgm:prSet/>
      <dgm:spPr/>
      <dgm:t>
        <a:bodyPr/>
        <a:lstStyle/>
        <a:p>
          <a:endParaRPr lang="en-US"/>
        </a:p>
      </dgm:t>
    </dgm:pt>
    <dgm:pt modelId="{96352D0A-A3DE-451F-8D5D-46C3396B7436}">
      <dgm:prSet/>
      <dgm:spPr/>
      <dgm:t>
        <a:bodyPr/>
        <a:lstStyle/>
        <a:p>
          <a:r>
            <a:rPr lang="en-US"/>
            <a:t>Endotracheal tubes</a:t>
          </a:r>
        </a:p>
      </dgm:t>
    </dgm:pt>
    <dgm:pt modelId="{D820DE20-B915-494A-8D1B-93B633E475C3}" type="parTrans" cxnId="{0D049F90-4B97-447C-A1C7-82B2EA5384DB}">
      <dgm:prSet/>
      <dgm:spPr/>
      <dgm:t>
        <a:bodyPr/>
        <a:lstStyle/>
        <a:p>
          <a:endParaRPr lang="en-US"/>
        </a:p>
      </dgm:t>
    </dgm:pt>
    <dgm:pt modelId="{A4F6EE90-C7EF-4A07-90E7-FB8154767AB3}" type="sibTrans" cxnId="{0D049F90-4B97-447C-A1C7-82B2EA5384DB}">
      <dgm:prSet/>
      <dgm:spPr/>
      <dgm:t>
        <a:bodyPr/>
        <a:lstStyle/>
        <a:p>
          <a:endParaRPr lang="en-US"/>
        </a:p>
      </dgm:t>
    </dgm:pt>
    <dgm:pt modelId="{EC063152-B6BB-439E-A9AB-B66C8554C993}" type="pres">
      <dgm:prSet presAssocID="{A776FCFE-1FF1-410C-BF17-1C5749ECA037}" presName="diagram" presStyleCnt="0">
        <dgm:presLayoutVars>
          <dgm:dir/>
          <dgm:resizeHandles val="exact"/>
        </dgm:presLayoutVars>
      </dgm:prSet>
      <dgm:spPr/>
    </dgm:pt>
    <dgm:pt modelId="{6611BEF4-7C5B-4BBF-8F41-4536C7422EE5}" type="pres">
      <dgm:prSet presAssocID="{77194181-FBC4-4EC4-90F2-450C715B7A59}" presName="node" presStyleLbl="node1" presStyleIdx="0" presStyleCnt="9">
        <dgm:presLayoutVars>
          <dgm:bulletEnabled val="1"/>
        </dgm:presLayoutVars>
      </dgm:prSet>
      <dgm:spPr/>
    </dgm:pt>
    <dgm:pt modelId="{0FFE3530-C7A3-42A7-A710-DF4D99D168CB}" type="pres">
      <dgm:prSet presAssocID="{F30E5BF3-7919-4AAB-8F35-18EDCB9697AF}" presName="sibTrans" presStyleCnt="0"/>
      <dgm:spPr/>
    </dgm:pt>
    <dgm:pt modelId="{0664F116-A1A3-45F8-8F14-20EDAC986A76}" type="pres">
      <dgm:prSet presAssocID="{9E0972CA-EF03-4140-B56F-AE1AABC1347E}" presName="node" presStyleLbl="node1" presStyleIdx="1" presStyleCnt="9">
        <dgm:presLayoutVars>
          <dgm:bulletEnabled val="1"/>
        </dgm:presLayoutVars>
      </dgm:prSet>
      <dgm:spPr/>
    </dgm:pt>
    <dgm:pt modelId="{956C6106-E638-4A53-AC7B-B191BA611E4C}" type="pres">
      <dgm:prSet presAssocID="{99907DEC-997E-48C8-B4D3-C3C85EF963FE}" presName="sibTrans" presStyleCnt="0"/>
      <dgm:spPr/>
    </dgm:pt>
    <dgm:pt modelId="{506FD7A2-7328-4010-BE9A-6BD59FB8D30F}" type="pres">
      <dgm:prSet presAssocID="{7B70E05C-E754-4AF5-BC4D-A0F94211AC6F}" presName="node" presStyleLbl="node1" presStyleIdx="2" presStyleCnt="9">
        <dgm:presLayoutVars>
          <dgm:bulletEnabled val="1"/>
        </dgm:presLayoutVars>
      </dgm:prSet>
      <dgm:spPr/>
    </dgm:pt>
    <dgm:pt modelId="{1754797A-B01C-4D30-9216-3973E75031B0}" type="pres">
      <dgm:prSet presAssocID="{2E68B80E-B261-48A2-912E-B04E624045BB}" presName="sibTrans" presStyleCnt="0"/>
      <dgm:spPr/>
    </dgm:pt>
    <dgm:pt modelId="{34168BB3-0B89-4431-AA7D-58548F7E5637}" type="pres">
      <dgm:prSet presAssocID="{3995DEA4-70E5-404A-A10B-4583F37FA428}" presName="node" presStyleLbl="node1" presStyleIdx="3" presStyleCnt="9">
        <dgm:presLayoutVars>
          <dgm:bulletEnabled val="1"/>
        </dgm:presLayoutVars>
      </dgm:prSet>
      <dgm:spPr/>
    </dgm:pt>
    <dgm:pt modelId="{66ACFCE4-98B4-4041-8B88-994BCEC5A715}" type="pres">
      <dgm:prSet presAssocID="{3244DAFF-EE05-4D18-ADC7-B6CF1CD8ED6D}" presName="sibTrans" presStyleCnt="0"/>
      <dgm:spPr/>
    </dgm:pt>
    <dgm:pt modelId="{52E80EC8-FBE7-4261-AA51-6CCD5A285CCB}" type="pres">
      <dgm:prSet presAssocID="{70A657DF-CF72-47CF-8DB2-0110911AD021}" presName="node" presStyleLbl="node1" presStyleIdx="4" presStyleCnt="9">
        <dgm:presLayoutVars>
          <dgm:bulletEnabled val="1"/>
        </dgm:presLayoutVars>
      </dgm:prSet>
      <dgm:spPr/>
    </dgm:pt>
    <dgm:pt modelId="{A4815868-D5ED-411C-91DC-5A0FC4334E96}" type="pres">
      <dgm:prSet presAssocID="{2FE802DE-C652-4ABE-BFB3-D848A2D581D2}" presName="sibTrans" presStyleCnt="0"/>
      <dgm:spPr/>
    </dgm:pt>
    <dgm:pt modelId="{7B9C370A-3DAE-4686-81FB-6941C3E49DB1}" type="pres">
      <dgm:prSet presAssocID="{FBE317EC-4DB3-4A4A-8E83-1B99FA1AD3B4}" presName="node" presStyleLbl="node1" presStyleIdx="5" presStyleCnt="9">
        <dgm:presLayoutVars>
          <dgm:bulletEnabled val="1"/>
        </dgm:presLayoutVars>
      </dgm:prSet>
      <dgm:spPr/>
    </dgm:pt>
    <dgm:pt modelId="{701BAC9D-3627-452B-9FC4-6B0BC4117148}" type="pres">
      <dgm:prSet presAssocID="{74EAD0FC-AD86-4479-93CD-D3351D68DB5A}" presName="sibTrans" presStyleCnt="0"/>
      <dgm:spPr/>
    </dgm:pt>
    <dgm:pt modelId="{4D05A2C1-3FE6-4C53-A15D-4FDF972398AB}" type="pres">
      <dgm:prSet presAssocID="{E45225FF-C482-40E0-A10D-419D55724C81}" presName="node" presStyleLbl="node1" presStyleIdx="6" presStyleCnt="9">
        <dgm:presLayoutVars>
          <dgm:bulletEnabled val="1"/>
        </dgm:presLayoutVars>
      </dgm:prSet>
      <dgm:spPr/>
    </dgm:pt>
    <dgm:pt modelId="{C1268803-DC58-4296-B0D7-22273143D0DB}" type="pres">
      <dgm:prSet presAssocID="{608F30AC-499B-4116-B4D2-46ECA8E1BC5C}" presName="sibTrans" presStyleCnt="0"/>
      <dgm:spPr/>
    </dgm:pt>
    <dgm:pt modelId="{D4C4D37D-8AE9-41E0-A2E3-6F980AAA5B2B}" type="pres">
      <dgm:prSet presAssocID="{C56B290E-F8FC-44BE-8F33-30982FD80584}" presName="node" presStyleLbl="node1" presStyleIdx="7" presStyleCnt="9">
        <dgm:presLayoutVars>
          <dgm:bulletEnabled val="1"/>
        </dgm:presLayoutVars>
      </dgm:prSet>
      <dgm:spPr/>
    </dgm:pt>
    <dgm:pt modelId="{096E57C9-0FFA-4EFA-BB8E-5C179D3D78FA}" type="pres">
      <dgm:prSet presAssocID="{8D6083C2-6299-4EE4-AF72-CDB2CC2BA3A8}" presName="sibTrans" presStyleCnt="0"/>
      <dgm:spPr/>
    </dgm:pt>
    <dgm:pt modelId="{A1C1F433-22DE-4BA5-8471-D42E754A37DD}" type="pres">
      <dgm:prSet presAssocID="{96352D0A-A3DE-451F-8D5D-46C3396B7436}" presName="node" presStyleLbl="node1" presStyleIdx="8" presStyleCnt="9">
        <dgm:presLayoutVars>
          <dgm:bulletEnabled val="1"/>
        </dgm:presLayoutVars>
      </dgm:prSet>
      <dgm:spPr/>
    </dgm:pt>
  </dgm:ptLst>
  <dgm:cxnLst>
    <dgm:cxn modelId="{239C4202-7D09-45B6-BA32-2F4CE7403E0D}" srcId="{A776FCFE-1FF1-410C-BF17-1C5749ECA037}" destId="{C56B290E-F8FC-44BE-8F33-30982FD80584}" srcOrd="7" destOrd="0" parTransId="{896C5489-82C7-41CE-B60C-02DB251F8009}" sibTransId="{8D6083C2-6299-4EE4-AF72-CDB2CC2BA3A8}"/>
    <dgm:cxn modelId="{1793A807-9D32-4359-A8BD-BAB2B09BE8EF}" srcId="{A776FCFE-1FF1-410C-BF17-1C5749ECA037}" destId="{7B70E05C-E754-4AF5-BC4D-A0F94211AC6F}" srcOrd="2" destOrd="0" parTransId="{D867E034-F966-42A9-B64E-D9AC160BFC0F}" sibTransId="{2E68B80E-B261-48A2-912E-B04E624045BB}"/>
    <dgm:cxn modelId="{4F29D916-B40A-43FB-8940-3CA091F28655}" type="presOf" srcId="{E45225FF-C482-40E0-A10D-419D55724C81}" destId="{4D05A2C1-3FE6-4C53-A15D-4FDF972398AB}" srcOrd="0" destOrd="0" presId="urn:microsoft.com/office/officeart/2005/8/layout/default"/>
    <dgm:cxn modelId="{31DE0C5C-9BC8-4590-A45C-BA661FBB4ACF}" srcId="{A776FCFE-1FF1-410C-BF17-1C5749ECA037}" destId="{E45225FF-C482-40E0-A10D-419D55724C81}" srcOrd="6" destOrd="0" parTransId="{6CA58B51-C123-45B0-A2C5-89888AB55200}" sibTransId="{608F30AC-499B-4116-B4D2-46ECA8E1BC5C}"/>
    <dgm:cxn modelId="{B3900343-39C4-4294-91EE-CF47BA9D8DF1}" srcId="{A776FCFE-1FF1-410C-BF17-1C5749ECA037}" destId="{77194181-FBC4-4EC4-90F2-450C715B7A59}" srcOrd="0" destOrd="0" parTransId="{EADC0685-3075-487A-8673-0BC0CB6CE371}" sibTransId="{F30E5BF3-7919-4AAB-8F35-18EDCB9697AF}"/>
    <dgm:cxn modelId="{49974073-2071-4A80-8184-74D465FCDDEA}" srcId="{A776FCFE-1FF1-410C-BF17-1C5749ECA037}" destId="{9E0972CA-EF03-4140-B56F-AE1AABC1347E}" srcOrd="1" destOrd="0" parTransId="{16C61719-0C28-403B-B636-61E8332E97B6}" sibTransId="{99907DEC-997E-48C8-B4D3-C3C85EF963FE}"/>
    <dgm:cxn modelId="{316C5658-DBD9-454A-A8E8-A931AA85BC56}" type="presOf" srcId="{9E0972CA-EF03-4140-B56F-AE1AABC1347E}" destId="{0664F116-A1A3-45F8-8F14-20EDAC986A76}" srcOrd="0" destOrd="0" presId="urn:microsoft.com/office/officeart/2005/8/layout/default"/>
    <dgm:cxn modelId="{397BD281-956D-49C4-B658-CAB925C58DC8}" type="presOf" srcId="{70A657DF-CF72-47CF-8DB2-0110911AD021}" destId="{52E80EC8-FBE7-4261-AA51-6CCD5A285CCB}" srcOrd="0" destOrd="0" presId="urn:microsoft.com/office/officeart/2005/8/layout/default"/>
    <dgm:cxn modelId="{3AC1AC88-9906-408B-BEE2-E07AE352131A}" srcId="{A776FCFE-1FF1-410C-BF17-1C5749ECA037}" destId="{70A657DF-CF72-47CF-8DB2-0110911AD021}" srcOrd="4" destOrd="0" parTransId="{C7C80ADC-76A5-4C27-AAB8-E5162B6D9FEA}" sibTransId="{2FE802DE-C652-4ABE-BFB3-D848A2D581D2}"/>
    <dgm:cxn modelId="{9858CF8C-CAC0-4C16-A7E3-0AFD8495E44A}" type="presOf" srcId="{A776FCFE-1FF1-410C-BF17-1C5749ECA037}" destId="{EC063152-B6BB-439E-A9AB-B66C8554C993}" srcOrd="0" destOrd="0" presId="urn:microsoft.com/office/officeart/2005/8/layout/default"/>
    <dgm:cxn modelId="{0D049F90-4B97-447C-A1C7-82B2EA5384DB}" srcId="{A776FCFE-1FF1-410C-BF17-1C5749ECA037}" destId="{96352D0A-A3DE-451F-8D5D-46C3396B7436}" srcOrd="8" destOrd="0" parTransId="{D820DE20-B915-494A-8D1B-93B633E475C3}" sibTransId="{A4F6EE90-C7EF-4A07-90E7-FB8154767AB3}"/>
    <dgm:cxn modelId="{BCCB5391-CA33-4B07-BA63-A4C974DEF9E1}" type="presOf" srcId="{7B70E05C-E754-4AF5-BC4D-A0F94211AC6F}" destId="{506FD7A2-7328-4010-BE9A-6BD59FB8D30F}" srcOrd="0" destOrd="0" presId="urn:microsoft.com/office/officeart/2005/8/layout/default"/>
    <dgm:cxn modelId="{48A2AD91-E5F1-4861-A6AC-DA85B2287C80}" srcId="{A776FCFE-1FF1-410C-BF17-1C5749ECA037}" destId="{3995DEA4-70E5-404A-A10B-4583F37FA428}" srcOrd="3" destOrd="0" parTransId="{8FDD0591-D8F5-4BFF-9FEB-CB4DD02A0B64}" sibTransId="{3244DAFF-EE05-4D18-ADC7-B6CF1CD8ED6D}"/>
    <dgm:cxn modelId="{85C36595-0658-40B3-BEFF-E67FC84DA4B7}" type="presOf" srcId="{FBE317EC-4DB3-4A4A-8E83-1B99FA1AD3B4}" destId="{7B9C370A-3DAE-4686-81FB-6941C3E49DB1}" srcOrd="0" destOrd="0" presId="urn:microsoft.com/office/officeart/2005/8/layout/default"/>
    <dgm:cxn modelId="{BE8853A0-C2CD-49F0-A9AA-D1B9561D892F}" type="presOf" srcId="{C56B290E-F8FC-44BE-8F33-30982FD80584}" destId="{D4C4D37D-8AE9-41E0-A2E3-6F980AAA5B2B}" srcOrd="0" destOrd="0" presId="urn:microsoft.com/office/officeart/2005/8/layout/default"/>
    <dgm:cxn modelId="{4C7FAAA1-D2A6-49AF-8873-5D817AF53BFC}" type="presOf" srcId="{3995DEA4-70E5-404A-A10B-4583F37FA428}" destId="{34168BB3-0B89-4431-AA7D-58548F7E5637}" srcOrd="0" destOrd="0" presId="urn:microsoft.com/office/officeart/2005/8/layout/default"/>
    <dgm:cxn modelId="{5D61A9C4-6DE7-45FF-B178-1A35E70FFCAE}" srcId="{A776FCFE-1FF1-410C-BF17-1C5749ECA037}" destId="{FBE317EC-4DB3-4A4A-8E83-1B99FA1AD3B4}" srcOrd="5" destOrd="0" parTransId="{E65A8D21-E430-4307-B700-F7092B9E3D38}" sibTransId="{74EAD0FC-AD86-4479-93CD-D3351D68DB5A}"/>
    <dgm:cxn modelId="{04E261CB-8487-41D8-A218-06D5EDD58F31}" type="presOf" srcId="{96352D0A-A3DE-451F-8D5D-46C3396B7436}" destId="{A1C1F433-22DE-4BA5-8471-D42E754A37DD}" srcOrd="0" destOrd="0" presId="urn:microsoft.com/office/officeart/2005/8/layout/default"/>
    <dgm:cxn modelId="{F84DE2D9-698B-4A3A-9392-EC8CECB39528}" type="presOf" srcId="{77194181-FBC4-4EC4-90F2-450C715B7A59}" destId="{6611BEF4-7C5B-4BBF-8F41-4536C7422EE5}" srcOrd="0" destOrd="0" presId="urn:microsoft.com/office/officeart/2005/8/layout/default"/>
    <dgm:cxn modelId="{A94C2CD7-AC95-41B9-81D3-058C93092474}" type="presParOf" srcId="{EC063152-B6BB-439E-A9AB-B66C8554C993}" destId="{6611BEF4-7C5B-4BBF-8F41-4536C7422EE5}" srcOrd="0" destOrd="0" presId="urn:microsoft.com/office/officeart/2005/8/layout/default"/>
    <dgm:cxn modelId="{F64464EF-1296-4C8E-9F3A-0430F8E39935}" type="presParOf" srcId="{EC063152-B6BB-439E-A9AB-B66C8554C993}" destId="{0FFE3530-C7A3-42A7-A710-DF4D99D168CB}" srcOrd="1" destOrd="0" presId="urn:microsoft.com/office/officeart/2005/8/layout/default"/>
    <dgm:cxn modelId="{7C7110CC-CF89-4A74-8B2F-3C9D4B8F2D69}" type="presParOf" srcId="{EC063152-B6BB-439E-A9AB-B66C8554C993}" destId="{0664F116-A1A3-45F8-8F14-20EDAC986A76}" srcOrd="2" destOrd="0" presId="urn:microsoft.com/office/officeart/2005/8/layout/default"/>
    <dgm:cxn modelId="{1C53F359-8081-4A03-83B2-E125CC3ABE62}" type="presParOf" srcId="{EC063152-B6BB-439E-A9AB-B66C8554C993}" destId="{956C6106-E638-4A53-AC7B-B191BA611E4C}" srcOrd="3" destOrd="0" presId="urn:microsoft.com/office/officeart/2005/8/layout/default"/>
    <dgm:cxn modelId="{9DFB2683-A0E3-4DE5-AB39-095CBA17E7E7}" type="presParOf" srcId="{EC063152-B6BB-439E-A9AB-B66C8554C993}" destId="{506FD7A2-7328-4010-BE9A-6BD59FB8D30F}" srcOrd="4" destOrd="0" presId="urn:microsoft.com/office/officeart/2005/8/layout/default"/>
    <dgm:cxn modelId="{5B5BD848-A3CB-4652-AFD4-45025AEC1D75}" type="presParOf" srcId="{EC063152-B6BB-439E-A9AB-B66C8554C993}" destId="{1754797A-B01C-4D30-9216-3973E75031B0}" srcOrd="5" destOrd="0" presId="urn:microsoft.com/office/officeart/2005/8/layout/default"/>
    <dgm:cxn modelId="{F1571D00-E343-43B5-9068-EC2D3E90F77C}" type="presParOf" srcId="{EC063152-B6BB-439E-A9AB-B66C8554C993}" destId="{34168BB3-0B89-4431-AA7D-58548F7E5637}" srcOrd="6" destOrd="0" presId="urn:microsoft.com/office/officeart/2005/8/layout/default"/>
    <dgm:cxn modelId="{78C40E78-94F8-4E29-9AD6-98E0FC455FB3}" type="presParOf" srcId="{EC063152-B6BB-439E-A9AB-B66C8554C993}" destId="{66ACFCE4-98B4-4041-8B88-994BCEC5A715}" srcOrd="7" destOrd="0" presId="urn:microsoft.com/office/officeart/2005/8/layout/default"/>
    <dgm:cxn modelId="{0F21C1C3-25FC-4B14-A4CB-CCA7265FAF00}" type="presParOf" srcId="{EC063152-B6BB-439E-A9AB-B66C8554C993}" destId="{52E80EC8-FBE7-4261-AA51-6CCD5A285CCB}" srcOrd="8" destOrd="0" presId="urn:microsoft.com/office/officeart/2005/8/layout/default"/>
    <dgm:cxn modelId="{606AD9D5-3C9F-4074-AE1D-719D42621493}" type="presParOf" srcId="{EC063152-B6BB-439E-A9AB-B66C8554C993}" destId="{A4815868-D5ED-411C-91DC-5A0FC4334E96}" srcOrd="9" destOrd="0" presId="urn:microsoft.com/office/officeart/2005/8/layout/default"/>
    <dgm:cxn modelId="{E58057C1-FE52-4D8E-8215-EC3A7B01A7CF}" type="presParOf" srcId="{EC063152-B6BB-439E-A9AB-B66C8554C993}" destId="{7B9C370A-3DAE-4686-81FB-6941C3E49DB1}" srcOrd="10" destOrd="0" presId="urn:microsoft.com/office/officeart/2005/8/layout/default"/>
    <dgm:cxn modelId="{53E2CA09-AF5C-42DF-8080-BC5A7B18D079}" type="presParOf" srcId="{EC063152-B6BB-439E-A9AB-B66C8554C993}" destId="{701BAC9D-3627-452B-9FC4-6B0BC4117148}" srcOrd="11" destOrd="0" presId="urn:microsoft.com/office/officeart/2005/8/layout/default"/>
    <dgm:cxn modelId="{AE4E4BF0-C650-4C39-B3EA-6B46E6FCDE8F}" type="presParOf" srcId="{EC063152-B6BB-439E-A9AB-B66C8554C993}" destId="{4D05A2C1-3FE6-4C53-A15D-4FDF972398AB}" srcOrd="12" destOrd="0" presId="urn:microsoft.com/office/officeart/2005/8/layout/default"/>
    <dgm:cxn modelId="{1E854A1A-3866-4FCE-A4EF-2ADE8816A895}" type="presParOf" srcId="{EC063152-B6BB-439E-A9AB-B66C8554C993}" destId="{C1268803-DC58-4296-B0D7-22273143D0DB}" srcOrd="13" destOrd="0" presId="urn:microsoft.com/office/officeart/2005/8/layout/default"/>
    <dgm:cxn modelId="{E38678D7-AF59-40CA-8029-A97FD7512850}" type="presParOf" srcId="{EC063152-B6BB-439E-A9AB-B66C8554C993}" destId="{D4C4D37D-8AE9-41E0-A2E3-6F980AAA5B2B}" srcOrd="14" destOrd="0" presId="urn:microsoft.com/office/officeart/2005/8/layout/default"/>
    <dgm:cxn modelId="{C28185EE-79C1-4A76-A50C-03996EFBFB08}" type="presParOf" srcId="{EC063152-B6BB-439E-A9AB-B66C8554C993}" destId="{096E57C9-0FFA-4EFA-BB8E-5C179D3D78FA}" srcOrd="15" destOrd="0" presId="urn:microsoft.com/office/officeart/2005/8/layout/default"/>
    <dgm:cxn modelId="{037A88B4-28C4-48BF-BFA6-D789B326E83C}" type="presParOf" srcId="{EC063152-B6BB-439E-A9AB-B66C8554C993}" destId="{A1C1F433-22DE-4BA5-8471-D42E754A37DD}" srcOrd="1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A6DDFFE-2DB8-4842-A05A-7B50ECC94148}" type="doc">
      <dgm:prSet loTypeId="urn:microsoft.com/office/officeart/2016/7/layout/VerticalHollowActionList" loCatId="List" qsTypeId="urn:microsoft.com/office/officeart/2005/8/quickstyle/simple1" qsCatId="simple" csTypeId="urn:microsoft.com/office/officeart/2005/8/colors/accent1_2" csCatId="accent1" phldr="1"/>
      <dgm:spPr/>
      <dgm:t>
        <a:bodyPr/>
        <a:lstStyle/>
        <a:p>
          <a:endParaRPr lang="en-US"/>
        </a:p>
      </dgm:t>
    </dgm:pt>
    <dgm:pt modelId="{5D3791A1-ABD4-4C6B-A1F6-02E357D9350F}">
      <dgm:prSet/>
      <dgm:spPr/>
      <dgm:t>
        <a:bodyPr/>
        <a:lstStyle/>
        <a:p>
          <a:r>
            <a:rPr lang="en-US"/>
            <a:t>Implement</a:t>
          </a:r>
        </a:p>
      </dgm:t>
    </dgm:pt>
    <dgm:pt modelId="{188E6E99-5B7B-422F-92CF-CEF0E2F7CD53}" type="parTrans" cxnId="{039B79BE-B299-45E4-A122-F7F0AA867A81}">
      <dgm:prSet/>
      <dgm:spPr/>
      <dgm:t>
        <a:bodyPr/>
        <a:lstStyle/>
        <a:p>
          <a:endParaRPr lang="en-US"/>
        </a:p>
      </dgm:t>
    </dgm:pt>
    <dgm:pt modelId="{B549C834-D84A-421F-A7E1-1F7DD4A6145A}" type="sibTrans" cxnId="{039B79BE-B299-45E4-A122-F7F0AA867A81}">
      <dgm:prSet/>
      <dgm:spPr/>
      <dgm:t>
        <a:bodyPr/>
        <a:lstStyle/>
        <a:p>
          <a:endParaRPr lang="en-US"/>
        </a:p>
      </dgm:t>
    </dgm:pt>
    <dgm:pt modelId="{1DF99D5D-FDA9-46E6-9224-559D0D19FE6B}">
      <dgm:prSet/>
      <dgm:spPr/>
      <dgm:t>
        <a:bodyPr/>
        <a:lstStyle/>
        <a:p>
          <a:r>
            <a:rPr lang="en-US"/>
            <a:t>Implement safe practices when using alcohol-based skin antiseptics </a:t>
          </a:r>
        </a:p>
      </dgm:t>
    </dgm:pt>
    <dgm:pt modelId="{56A0EA49-C3CF-4130-85A8-716AA90AD47D}" type="parTrans" cxnId="{D1D67E9A-B6F2-423A-92A5-2670E60B3A95}">
      <dgm:prSet/>
      <dgm:spPr/>
      <dgm:t>
        <a:bodyPr/>
        <a:lstStyle/>
        <a:p>
          <a:endParaRPr lang="en-US"/>
        </a:p>
      </dgm:t>
    </dgm:pt>
    <dgm:pt modelId="{32762DD3-4AA4-46B8-ADAD-82DA6CFDF4F1}" type="sibTrans" cxnId="{D1D67E9A-B6F2-423A-92A5-2670E60B3A95}">
      <dgm:prSet/>
      <dgm:spPr/>
      <dgm:t>
        <a:bodyPr/>
        <a:lstStyle/>
        <a:p>
          <a:endParaRPr lang="en-US"/>
        </a:p>
      </dgm:t>
    </dgm:pt>
    <dgm:pt modelId="{BE74B600-16D5-4F58-A2C7-73F465439254}">
      <dgm:prSet/>
      <dgm:spPr/>
      <dgm:t>
        <a:bodyPr/>
        <a:lstStyle/>
        <a:p>
          <a:r>
            <a:rPr lang="en-US"/>
            <a:t>Cover</a:t>
          </a:r>
        </a:p>
      </dgm:t>
    </dgm:pt>
    <dgm:pt modelId="{73CA1AE3-DEDA-4C77-AE00-DC24317F049A}" type="parTrans" cxnId="{0A72F2FC-33AB-404A-8E50-3895F36E23AE}">
      <dgm:prSet/>
      <dgm:spPr/>
      <dgm:t>
        <a:bodyPr/>
        <a:lstStyle/>
        <a:p>
          <a:endParaRPr lang="en-US"/>
        </a:p>
      </dgm:t>
    </dgm:pt>
    <dgm:pt modelId="{27047566-5B7F-4ECC-AE62-825E50CBE8DE}" type="sibTrans" cxnId="{0A72F2FC-33AB-404A-8E50-3895F36E23AE}">
      <dgm:prSet/>
      <dgm:spPr/>
      <dgm:t>
        <a:bodyPr/>
        <a:lstStyle/>
        <a:p>
          <a:endParaRPr lang="en-US"/>
        </a:p>
      </dgm:t>
    </dgm:pt>
    <dgm:pt modelId="{03DFFB7E-61B6-4B27-BB3D-843173A6007D}">
      <dgm:prSet/>
      <dgm:spPr/>
      <dgm:t>
        <a:bodyPr/>
        <a:lstStyle/>
        <a:p>
          <a:r>
            <a:rPr lang="en-US"/>
            <a:t>Cover hair with water-soluble gel to cover hair</a:t>
          </a:r>
        </a:p>
      </dgm:t>
    </dgm:pt>
    <dgm:pt modelId="{4AC259B2-A207-4E3E-9798-270E19614AF0}" type="parTrans" cxnId="{B661450C-62A2-4EFA-AD13-5C7A1A2CC9C0}">
      <dgm:prSet/>
      <dgm:spPr/>
      <dgm:t>
        <a:bodyPr/>
        <a:lstStyle/>
        <a:p>
          <a:endParaRPr lang="en-US"/>
        </a:p>
      </dgm:t>
    </dgm:pt>
    <dgm:pt modelId="{CA6CFF38-2007-4219-8303-32FE975BB47F}" type="sibTrans" cxnId="{B661450C-62A2-4EFA-AD13-5C7A1A2CC9C0}">
      <dgm:prSet/>
      <dgm:spPr/>
      <dgm:t>
        <a:bodyPr/>
        <a:lstStyle/>
        <a:p>
          <a:endParaRPr lang="en-US"/>
        </a:p>
      </dgm:t>
    </dgm:pt>
    <dgm:pt modelId="{E551F3B1-77C6-4EA6-98F1-5F0787EC68BA}">
      <dgm:prSet/>
      <dgm:spPr/>
      <dgm:t>
        <a:bodyPr/>
        <a:lstStyle/>
        <a:p>
          <a:r>
            <a:rPr lang="en-US" dirty="0"/>
            <a:t>Use</a:t>
          </a:r>
        </a:p>
      </dgm:t>
    </dgm:pt>
    <dgm:pt modelId="{864AD706-E614-4CC1-8605-98D57466A7B8}" type="parTrans" cxnId="{BF1FF0AE-7B62-40A6-B0C5-8CE8FC9A08B8}">
      <dgm:prSet/>
      <dgm:spPr/>
      <dgm:t>
        <a:bodyPr/>
        <a:lstStyle/>
        <a:p>
          <a:endParaRPr lang="en-US"/>
        </a:p>
      </dgm:t>
    </dgm:pt>
    <dgm:pt modelId="{0214D07E-5DD5-48D1-A30E-926A74A353F3}" type="sibTrans" cxnId="{BF1FF0AE-7B62-40A6-B0C5-8CE8FC9A08B8}">
      <dgm:prSet/>
      <dgm:spPr/>
      <dgm:t>
        <a:bodyPr/>
        <a:lstStyle/>
        <a:p>
          <a:endParaRPr lang="en-US"/>
        </a:p>
      </dgm:t>
    </dgm:pt>
    <dgm:pt modelId="{C6D75B96-EF5C-47EE-B93D-AE55ECC1E915}">
      <dgm:prSet/>
      <dgm:spPr/>
      <dgm:t>
        <a:bodyPr/>
        <a:lstStyle/>
        <a:p>
          <a:r>
            <a:rPr lang="en-US" dirty="0"/>
            <a:t>Use water-based ophthalmic ointment in the eyes</a:t>
          </a:r>
        </a:p>
      </dgm:t>
    </dgm:pt>
    <dgm:pt modelId="{A264F44D-09E2-4E9B-B397-9DF6A491A465}" type="parTrans" cxnId="{C48C9422-CC4C-42BC-B08C-0C4E64BC5867}">
      <dgm:prSet/>
      <dgm:spPr/>
      <dgm:t>
        <a:bodyPr/>
        <a:lstStyle/>
        <a:p>
          <a:endParaRPr lang="en-US"/>
        </a:p>
      </dgm:t>
    </dgm:pt>
    <dgm:pt modelId="{4E4BFB28-4E67-40E9-B687-19FF2E0112A9}" type="sibTrans" cxnId="{C48C9422-CC4C-42BC-B08C-0C4E64BC5867}">
      <dgm:prSet/>
      <dgm:spPr/>
      <dgm:t>
        <a:bodyPr/>
        <a:lstStyle/>
        <a:p>
          <a:endParaRPr lang="en-US"/>
        </a:p>
      </dgm:t>
    </dgm:pt>
    <dgm:pt modelId="{A04D886E-B93C-4503-8816-488B202B528E}">
      <dgm:prSet/>
      <dgm:spPr/>
      <dgm:t>
        <a:bodyPr/>
        <a:lstStyle/>
        <a:p>
          <a:r>
            <a:rPr lang="en-US" dirty="0"/>
            <a:t>Moisten</a:t>
          </a:r>
        </a:p>
      </dgm:t>
    </dgm:pt>
    <dgm:pt modelId="{BB9823BC-C7FB-48AA-9F61-296DB1CCD781}" type="parTrans" cxnId="{04CDA857-F67D-4E49-ABCD-ED09B4C79AFE}">
      <dgm:prSet/>
      <dgm:spPr/>
    </dgm:pt>
    <dgm:pt modelId="{4D2A415E-9965-49CF-8FA3-ECFEBE552D99}" type="sibTrans" cxnId="{04CDA857-F67D-4E49-ABCD-ED09B4C79AFE}">
      <dgm:prSet/>
      <dgm:spPr/>
    </dgm:pt>
    <dgm:pt modelId="{4B02DDDD-D5EC-43EB-A490-93FC6ECFF1AF}">
      <dgm:prSet/>
      <dgm:spPr/>
      <dgm:t>
        <a:bodyPr/>
        <a:lstStyle/>
        <a:p>
          <a:r>
            <a:rPr lang="en-US" dirty="0"/>
            <a:t>Moisten soft goods used near the surgical site</a:t>
          </a:r>
        </a:p>
      </dgm:t>
    </dgm:pt>
    <dgm:pt modelId="{A694A8AC-2343-402F-A6EE-03A6FA7E2AC5}" type="parTrans" cxnId="{A0A07417-C9F5-4FD3-85A3-4A477A005C73}">
      <dgm:prSet/>
      <dgm:spPr/>
    </dgm:pt>
    <dgm:pt modelId="{35704077-BF12-4202-BA6D-40DEAB579FB9}" type="sibTrans" cxnId="{A0A07417-C9F5-4FD3-85A3-4A477A005C73}">
      <dgm:prSet/>
      <dgm:spPr/>
    </dgm:pt>
    <dgm:pt modelId="{7612B0DB-3C65-4E7E-BCD8-0CA8940751C5}" type="pres">
      <dgm:prSet presAssocID="{2A6DDFFE-2DB8-4842-A05A-7B50ECC94148}" presName="Name0" presStyleCnt="0">
        <dgm:presLayoutVars>
          <dgm:dir/>
          <dgm:animLvl val="lvl"/>
          <dgm:resizeHandles val="exact"/>
        </dgm:presLayoutVars>
      </dgm:prSet>
      <dgm:spPr/>
    </dgm:pt>
    <dgm:pt modelId="{AC2713AE-D4B6-466E-B5BD-89F5AA0D9C69}" type="pres">
      <dgm:prSet presAssocID="{5D3791A1-ABD4-4C6B-A1F6-02E357D9350F}" presName="linNode" presStyleCnt="0"/>
      <dgm:spPr/>
    </dgm:pt>
    <dgm:pt modelId="{D015427D-F78C-478F-8A47-DA2B58C42E17}" type="pres">
      <dgm:prSet presAssocID="{5D3791A1-ABD4-4C6B-A1F6-02E357D9350F}" presName="parentText" presStyleLbl="solidFgAcc1" presStyleIdx="0" presStyleCnt="4">
        <dgm:presLayoutVars>
          <dgm:chMax val="1"/>
          <dgm:bulletEnabled/>
        </dgm:presLayoutVars>
      </dgm:prSet>
      <dgm:spPr/>
    </dgm:pt>
    <dgm:pt modelId="{F67519A1-A20A-4F6F-85BF-FE1EC5ABDC2F}" type="pres">
      <dgm:prSet presAssocID="{5D3791A1-ABD4-4C6B-A1F6-02E357D9350F}" presName="descendantText" presStyleLbl="alignNode1" presStyleIdx="0" presStyleCnt="4">
        <dgm:presLayoutVars>
          <dgm:bulletEnabled/>
        </dgm:presLayoutVars>
      </dgm:prSet>
      <dgm:spPr/>
    </dgm:pt>
    <dgm:pt modelId="{1BC53F20-5526-4592-9B56-74198236DE8B}" type="pres">
      <dgm:prSet presAssocID="{B549C834-D84A-421F-A7E1-1F7DD4A6145A}" presName="sp" presStyleCnt="0"/>
      <dgm:spPr/>
    </dgm:pt>
    <dgm:pt modelId="{71B15269-441C-4C49-AA8C-305A30D19077}" type="pres">
      <dgm:prSet presAssocID="{BE74B600-16D5-4F58-A2C7-73F465439254}" presName="linNode" presStyleCnt="0"/>
      <dgm:spPr/>
    </dgm:pt>
    <dgm:pt modelId="{884AAD4D-49BB-461D-80C3-AD4424CBD30D}" type="pres">
      <dgm:prSet presAssocID="{BE74B600-16D5-4F58-A2C7-73F465439254}" presName="parentText" presStyleLbl="solidFgAcc1" presStyleIdx="1" presStyleCnt="4">
        <dgm:presLayoutVars>
          <dgm:chMax val="1"/>
          <dgm:bulletEnabled/>
        </dgm:presLayoutVars>
      </dgm:prSet>
      <dgm:spPr/>
    </dgm:pt>
    <dgm:pt modelId="{1B0CA879-3449-411C-8469-D42289ACE469}" type="pres">
      <dgm:prSet presAssocID="{BE74B600-16D5-4F58-A2C7-73F465439254}" presName="descendantText" presStyleLbl="alignNode1" presStyleIdx="1" presStyleCnt="4">
        <dgm:presLayoutVars>
          <dgm:bulletEnabled/>
        </dgm:presLayoutVars>
      </dgm:prSet>
      <dgm:spPr/>
    </dgm:pt>
    <dgm:pt modelId="{A19505AF-EBC5-42D9-B430-5CE282455D57}" type="pres">
      <dgm:prSet presAssocID="{27047566-5B7F-4ECC-AE62-825E50CBE8DE}" presName="sp" presStyleCnt="0"/>
      <dgm:spPr/>
    </dgm:pt>
    <dgm:pt modelId="{6D33CF41-DC8B-4BC0-87ED-467363A1AE7E}" type="pres">
      <dgm:prSet presAssocID="{E551F3B1-77C6-4EA6-98F1-5F0787EC68BA}" presName="linNode" presStyleCnt="0"/>
      <dgm:spPr/>
    </dgm:pt>
    <dgm:pt modelId="{55EF6275-6670-40FA-B679-EEE4C1D12BB8}" type="pres">
      <dgm:prSet presAssocID="{E551F3B1-77C6-4EA6-98F1-5F0787EC68BA}" presName="parentText" presStyleLbl="solidFgAcc1" presStyleIdx="2" presStyleCnt="4">
        <dgm:presLayoutVars>
          <dgm:chMax val="1"/>
          <dgm:bulletEnabled/>
        </dgm:presLayoutVars>
      </dgm:prSet>
      <dgm:spPr/>
    </dgm:pt>
    <dgm:pt modelId="{187C8A1B-EBCE-4A47-ACC2-DDD6C672EC76}" type="pres">
      <dgm:prSet presAssocID="{E551F3B1-77C6-4EA6-98F1-5F0787EC68BA}" presName="descendantText" presStyleLbl="alignNode1" presStyleIdx="2" presStyleCnt="4">
        <dgm:presLayoutVars>
          <dgm:bulletEnabled/>
        </dgm:presLayoutVars>
      </dgm:prSet>
      <dgm:spPr/>
    </dgm:pt>
    <dgm:pt modelId="{35339798-3B19-411B-83CD-DD5E7335B04E}" type="pres">
      <dgm:prSet presAssocID="{0214D07E-5DD5-48D1-A30E-926A74A353F3}" presName="sp" presStyleCnt="0"/>
      <dgm:spPr/>
    </dgm:pt>
    <dgm:pt modelId="{F7A9071D-DBC9-4CB2-9CF0-2BE1447956EA}" type="pres">
      <dgm:prSet presAssocID="{A04D886E-B93C-4503-8816-488B202B528E}" presName="linNode" presStyleCnt="0"/>
      <dgm:spPr/>
    </dgm:pt>
    <dgm:pt modelId="{60F31193-8DBC-4C40-AB42-06915C855D05}" type="pres">
      <dgm:prSet presAssocID="{A04D886E-B93C-4503-8816-488B202B528E}" presName="parentText" presStyleLbl="solidFgAcc1" presStyleIdx="3" presStyleCnt="4">
        <dgm:presLayoutVars>
          <dgm:chMax val="1"/>
          <dgm:bulletEnabled/>
        </dgm:presLayoutVars>
      </dgm:prSet>
      <dgm:spPr/>
    </dgm:pt>
    <dgm:pt modelId="{BAB9EB39-1959-47D6-ACFF-57D069185235}" type="pres">
      <dgm:prSet presAssocID="{A04D886E-B93C-4503-8816-488B202B528E}" presName="descendantText" presStyleLbl="alignNode1" presStyleIdx="3" presStyleCnt="4">
        <dgm:presLayoutVars>
          <dgm:bulletEnabled/>
        </dgm:presLayoutVars>
      </dgm:prSet>
      <dgm:spPr/>
    </dgm:pt>
  </dgm:ptLst>
  <dgm:cxnLst>
    <dgm:cxn modelId="{029D9006-CCA4-4746-B247-F8A23A7F8731}" type="presOf" srcId="{03DFFB7E-61B6-4B27-BB3D-843173A6007D}" destId="{1B0CA879-3449-411C-8469-D42289ACE469}" srcOrd="0" destOrd="0" presId="urn:microsoft.com/office/officeart/2016/7/layout/VerticalHollowActionList"/>
    <dgm:cxn modelId="{B661450C-62A2-4EFA-AD13-5C7A1A2CC9C0}" srcId="{BE74B600-16D5-4F58-A2C7-73F465439254}" destId="{03DFFB7E-61B6-4B27-BB3D-843173A6007D}" srcOrd="0" destOrd="0" parTransId="{4AC259B2-A207-4E3E-9798-270E19614AF0}" sibTransId="{CA6CFF38-2007-4219-8303-32FE975BB47F}"/>
    <dgm:cxn modelId="{68DF7E0F-9718-46B0-B50C-12F6C56F1E47}" type="presOf" srcId="{E551F3B1-77C6-4EA6-98F1-5F0787EC68BA}" destId="{55EF6275-6670-40FA-B679-EEE4C1D12BB8}" srcOrd="0" destOrd="0" presId="urn:microsoft.com/office/officeart/2016/7/layout/VerticalHollowActionList"/>
    <dgm:cxn modelId="{A0A07417-C9F5-4FD3-85A3-4A477A005C73}" srcId="{A04D886E-B93C-4503-8816-488B202B528E}" destId="{4B02DDDD-D5EC-43EB-A490-93FC6ECFF1AF}" srcOrd="0" destOrd="0" parTransId="{A694A8AC-2343-402F-A6EE-03A6FA7E2AC5}" sibTransId="{35704077-BF12-4202-BA6D-40DEAB579FB9}"/>
    <dgm:cxn modelId="{4F73D917-50F4-4E77-A519-33428BA78238}" type="presOf" srcId="{A04D886E-B93C-4503-8816-488B202B528E}" destId="{60F31193-8DBC-4C40-AB42-06915C855D05}" srcOrd="0" destOrd="0" presId="urn:microsoft.com/office/officeart/2016/7/layout/VerticalHollowActionList"/>
    <dgm:cxn modelId="{C48C9422-CC4C-42BC-B08C-0C4E64BC5867}" srcId="{E551F3B1-77C6-4EA6-98F1-5F0787EC68BA}" destId="{C6D75B96-EF5C-47EE-B93D-AE55ECC1E915}" srcOrd="0" destOrd="0" parTransId="{A264F44D-09E2-4E9B-B397-9DF6A491A465}" sibTransId="{4E4BFB28-4E67-40E9-B687-19FF2E0112A9}"/>
    <dgm:cxn modelId="{EB886E5D-3A9C-4DCA-9B77-A9E6F8833828}" type="presOf" srcId="{C6D75B96-EF5C-47EE-B93D-AE55ECC1E915}" destId="{187C8A1B-EBCE-4A47-ACC2-DDD6C672EC76}" srcOrd="0" destOrd="0" presId="urn:microsoft.com/office/officeart/2016/7/layout/VerticalHollowActionList"/>
    <dgm:cxn modelId="{04CDA857-F67D-4E49-ABCD-ED09B4C79AFE}" srcId="{2A6DDFFE-2DB8-4842-A05A-7B50ECC94148}" destId="{A04D886E-B93C-4503-8816-488B202B528E}" srcOrd="3" destOrd="0" parTransId="{BB9823BC-C7FB-48AA-9F61-296DB1CCD781}" sibTransId="{4D2A415E-9965-49CF-8FA3-ECFEBE552D99}"/>
    <dgm:cxn modelId="{945EC679-9066-47A1-BA9E-3566B5FC79E7}" type="presOf" srcId="{2A6DDFFE-2DB8-4842-A05A-7B50ECC94148}" destId="{7612B0DB-3C65-4E7E-BCD8-0CA8940751C5}" srcOrd="0" destOrd="0" presId="urn:microsoft.com/office/officeart/2016/7/layout/VerticalHollowActionList"/>
    <dgm:cxn modelId="{D1D67E9A-B6F2-423A-92A5-2670E60B3A95}" srcId="{5D3791A1-ABD4-4C6B-A1F6-02E357D9350F}" destId="{1DF99D5D-FDA9-46E6-9224-559D0D19FE6B}" srcOrd="0" destOrd="0" parTransId="{56A0EA49-C3CF-4130-85A8-716AA90AD47D}" sibTransId="{32762DD3-4AA4-46B8-ADAD-82DA6CFDF4F1}"/>
    <dgm:cxn modelId="{DD7B77A0-A05E-4B53-84C9-38315BF47279}" type="presOf" srcId="{BE74B600-16D5-4F58-A2C7-73F465439254}" destId="{884AAD4D-49BB-461D-80C3-AD4424CBD30D}" srcOrd="0" destOrd="0" presId="urn:microsoft.com/office/officeart/2016/7/layout/VerticalHollowActionList"/>
    <dgm:cxn modelId="{A1695AA4-5857-49F8-8E5D-1A78197AD680}" type="presOf" srcId="{1DF99D5D-FDA9-46E6-9224-559D0D19FE6B}" destId="{F67519A1-A20A-4F6F-85BF-FE1EC5ABDC2F}" srcOrd="0" destOrd="0" presId="urn:microsoft.com/office/officeart/2016/7/layout/VerticalHollowActionList"/>
    <dgm:cxn modelId="{BF1FF0AE-7B62-40A6-B0C5-8CE8FC9A08B8}" srcId="{2A6DDFFE-2DB8-4842-A05A-7B50ECC94148}" destId="{E551F3B1-77C6-4EA6-98F1-5F0787EC68BA}" srcOrd="2" destOrd="0" parTransId="{864AD706-E614-4CC1-8605-98D57466A7B8}" sibTransId="{0214D07E-5DD5-48D1-A30E-926A74A353F3}"/>
    <dgm:cxn modelId="{039B79BE-B299-45E4-A122-F7F0AA867A81}" srcId="{2A6DDFFE-2DB8-4842-A05A-7B50ECC94148}" destId="{5D3791A1-ABD4-4C6B-A1F6-02E357D9350F}" srcOrd="0" destOrd="0" parTransId="{188E6E99-5B7B-422F-92CF-CEF0E2F7CD53}" sibTransId="{B549C834-D84A-421F-A7E1-1F7DD4A6145A}"/>
    <dgm:cxn modelId="{2311A8C1-46F0-4B0F-9AC8-65CC91C0E2E0}" type="presOf" srcId="{4B02DDDD-D5EC-43EB-A490-93FC6ECFF1AF}" destId="{BAB9EB39-1959-47D6-ACFF-57D069185235}" srcOrd="0" destOrd="0" presId="urn:microsoft.com/office/officeart/2016/7/layout/VerticalHollowActionList"/>
    <dgm:cxn modelId="{309DFFD5-67E8-4CE0-8413-A4DF1D17B852}" type="presOf" srcId="{5D3791A1-ABD4-4C6B-A1F6-02E357D9350F}" destId="{D015427D-F78C-478F-8A47-DA2B58C42E17}" srcOrd="0" destOrd="0" presId="urn:microsoft.com/office/officeart/2016/7/layout/VerticalHollowActionList"/>
    <dgm:cxn modelId="{0A72F2FC-33AB-404A-8E50-3895F36E23AE}" srcId="{2A6DDFFE-2DB8-4842-A05A-7B50ECC94148}" destId="{BE74B600-16D5-4F58-A2C7-73F465439254}" srcOrd="1" destOrd="0" parTransId="{73CA1AE3-DEDA-4C77-AE00-DC24317F049A}" sibTransId="{27047566-5B7F-4ECC-AE62-825E50CBE8DE}"/>
    <dgm:cxn modelId="{46EA02F5-64F9-47EB-A832-C5E35A21E540}" type="presParOf" srcId="{7612B0DB-3C65-4E7E-BCD8-0CA8940751C5}" destId="{AC2713AE-D4B6-466E-B5BD-89F5AA0D9C69}" srcOrd="0" destOrd="0" presId="urn:microsoft.com/office/officeart/2016/7/layout/VerticalHollowActionList"/>
    <dgm:cxn modelId="{65B41D76-8EDF-460A-B19B-96CDCD5DFE91}" type="presParOf" srcId="{AC2713AE-D4B6-466E-B5BD-89F5AA0D9C69}" destId="{D015427D-F78C-478F-8A47-DA2B58C42E17}" srcOrd="0" destOrd="0" presId="urn:microsoft.com/office/officeart/2016/7/layout/VerticalHollowActionList"/>
    <dgm:cxn modelId="{52C1CF16-7242-4548-B535-388C977525F5}" type="presParOf" srcId="{AC2713AE-D4B6-466E-B5BD-89F5AA0D9C69}" destId="{F67519A1-A20A-4F6F-85BF-FE1EC5ABDC2F}" srcOrd="1" destOrd="0" presId="urn:microsoft.com/office/officeart/2016/7/layout/VerticalHollowActionList"/>
    <dgm:cxn modelId="{5F9EF2C7-14F0-4404-9C12-C74E23510A6D}" type="presParOf" srcId="{7612B0DB-3C65-4E7E-BCD8-0CA8940751C5}" destId="{1BC53F20-5526-4592-9B56-74198236DE8B}" srcOrd="1" destOrd="0" presId="urn:microsoft.com/office/officeart/2016/7/layout/VerticalHollowActionList"/>
    <dgm:cxn modelId="{AC83266F-B37A-4CBA-8BF6-EDDD7484E82D}" type="presParOf" srcId="{7612B0DB-3C65-4E7E-BCD8-0CA8940751C5}" destId="{71B15269-441C-4C49-AA8C-305A30D19077}" srcOrd="2" destOrd="0" presId="urn:microsoft.com/office/officeart/2016/7/layout/VerticalHollowActionList"/>
    <dgm:cxn modelId="{777D91F2-DF6A-4AD2-A276-82B44EECB6F3}" type="presParOf" srcId="{71B15269-441C-4C49-AA8C-305A30D19077}" destId="{884AAD4D-49BB-461D-80C3-AD4424CBD30D}" srcOrd="0" destOrd="0" presId="urn:microsoft.com/office/officeart/2016/7/layout/VerticalHollowActionList"/>
    <dgm:cxn modelId="{CE4EA2F7-50DF-4195-AF8A-F43EB2D94DEF}" type="presParOf" srcId="{71B15269-441C-4C49-AA8C-305A30D19077}" destId="{1B0CA879-3449-411C-8469-D42289ACE469}" srcOrd="1" destOrd="0" presId="urn:microsoft.com/office/officeart/2016/7/layout/VerticalHollowActionList"/>
    <dgm:cxn modelId="{3C000CE2-0D81-4E45-9125-DC12D9544ED4}" type="presParOf" srcId="{7612B0DB-3C65-4E7E-BCD8-0CA8940751C5}" destId="{A19505AF-EBC5-42D9-B430-5CE282455D57}" srcOrd="3" destOrd="0" presId="urn:microsoft.com/office/officeart/2016/7/layout/VerticalHollowActionList"/>
    <dgm:cxn modelId="{BB751383-AC55-48EC-B9AB-32F1F0C2F4DA}" type="presParOf" srcId="{7612B0DB-3C65-4E7E-BCD8-0CA8940751C5}" destId="{6D33CF41-DC8B-4BC0-87ED-467363A1AE7E}" srcOrd="4" destOrd="0" presId="urn:microsoft.com/office/officeart/2016/7/layout/VerticalHollowActionList"/>
    <dgm:cxn modelId="{0C0244F3-05E1-43AA-BC15-715EAEF4E86B}" type="presParOf" srcId="{6D33CF41-DC8B-4BC0-87ED-467363A1AE7E}" destId="{55EF6275-6670-40FA-B679-EEE4C1D12BB8}" srcOrd="0" destOrd="0" presId="urn:microsoft.com/office/officeart/2016/7/layout/VerticalHollowActionList"/>
    <dgm:cxn modelId="{CA473032-A86E-4F46-B02B-86E0330AD942}" type="presParOf" srcId="{6D33CF41-DC8B-4BC0-87ED-467363A1AE7E}" destId="{187C8A1B-EBCE-4A47-ACC2-DDD6C672EC76}" srcOrd="1" destOrd="0" presId="urn:microsoft.com/office/officeart/2016/7/layout/VerticalHollowActionList"/>
    <dgm:cxn modelId="{58D65024-CA40-4B8C-BD2F-C13C9F639815}" type="presParOf" srcId="{7612B0DB-3C65-4E7E-BCD8-0CA8940751C5}" destId="{35339798-3B19-411B-83CD-DD5E7335B04E}" srcOrd="5" destOrd="0" presId="urn:microsoft.com/office/officeart/2016/7/layout/VerticalHollowActionList"/>
    <dgm:cxn modelId="{FD187D99-8FD1-4895-8EFD-DA8CC7F277AA}" type="presParOf" srcId="{7612B0DB-3C65-4E7E-BCD8-0CA8940751C5}" destId="{F7A9071D-DBC9-4CB2-9CF0-2BE1447956EA}" srcOrd="6" destOrd="0" presId="urn:microsoft.com/office/officeart/2016/7/layout/VerticalHollowActionList"/>
    <dgm:cxn modelId="{7098AB08-E7DA-4627-9456-9442958C97EC}" type="presParOf" srcId="{F7A9071D-DBC9-4CB2-9CF0-2BE1447956EA}" destId="{60F31193-8DBC-4C40-AB42-06915C855D05}" srcOrd="0" destOrd="0" presId="urn:microsoft.com/office/officeart/2016/7/layout/VerticalHollowActionList"/>
    <dgm:cxn modelId="{A492745A-44BA-49F5-8E15-73A534D865F3}" type="presParOf" srcId="{F7A9071D-DBC9-4CB2-9CF0-2BE1447956EA}" destId="{BAB9EB39-1959-47D6-ACFF-57D069185235}"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C01DB64-9B7B-45D8-8458-772F9EE690EC}" type="doc">
      <dgm:prSet loTypeId="urn:microsoft.com/office/officeart/2005/8/layout/radial4" loCatId="relationship" qsTypeId="urn:microsoft.com/office/officeart/2005/8/quickstyle/simple5" qsCatId="simple" csTypeId="urn:microsoft.com/office/officeart/2005/8/colors/accent1_2" csCatId="accent1" phldr="1"/>
      <dgm:spPr/>
      <dgm:t>
        <a:bodyPr/>
        <a:lstStyle/>
        <a:p>
          <a:endParaRPr lang="en-US"/>
        </a:p>
      </dgm:t>
    </dgm:pt>
    <dgm:pt modelId="{E7B09340-628E-4128-BCE0-34E46FCA5585}">
      <dgm:prSet/>
      <dgm:spPr/>
      <dgm:t>
        <a:bodyPr/>
        <a:lstStyle/>
        <a:p>
          <a:r>
            <a:rPr lang="en-US" dirty="0"/>
            <a:t>Airway vs. non-airway</a:t>
          </a:r>
        </a:p>
      </dgm:t>
    </dgm:pt>
    <dgm:pt modelId="{5C425626-47C3-4B9F-8714-72E476E68C78}" type="parTrans" cxnId="{1D93B8BF-B7D2-4A95-A821-F1D502E6F3AD}">
      <dgm:prSet/>
      <dgm:spPr/>
      <dgm:t>
        <a:bodyPr/>
        <a:lstStyle/>
        <a:p>
          <a:endParaRPr lang="en-US"/>
        </a:p>
      </dgm:t>
    </dgm:pt>
    <dgm:pt modelId="{FC099A7F-F2DF-4E9B-A50B-DF8A8B24A5F2}" type="sibTrans" cxnId="{1D93B8BF-B7D2-4A95-A821-F1D502E6F3AD}">
      <dgm:prSet/>
      <dgm:spPr/>
      <dgm:t>
        <a:bodyPr/>
        <a:lstStyle/>
        <a:p>
          <a:endParaRPr lang="en-US"/>
        </a:p>
      </dgm:t>
    </dgm:pt>
    <dgm:pt modelId="{CAF0F88D-124C-4FA2-8D36-768D28EAC505}">
      <dgm:prSet/>
      <dgm:spPr/>
      <dgm:t>
        <a:bodyPr/>
        <a:lstStyle/>
        <a:p>
          <a:r>
            <a:rPr lang="en-US" dirty="0"/>
            <a:t>Patient vs. non-patient (</a:t>
          </a:r>
          <a:r>
            <a:rPr lang="en-US" dirty="0" err="1"/>
            <a:t>eg</a:t>
          </a:r>
          <a:r>
            <a:rPr lang="en-US" dirty="0"/>
            <a:t>, equipment)</a:t>
          </a:r>
        </a:p>
      </dgm:t>
    </dgm:pt>
    <dgm:pt modelId="{F09FCD05-400C-4CD5-A688-172ED87EF7D5}" type="parTrans" cxnId="{874BF947-A9F1-42CE-8F73-C501F2127FA5}">
      <dgm:prSet/>
      <dgm:spPr/>
      <dgm:t>
        <a:bodyPr/>
        <a:lstStyle/>
        <a:p>
          <a:endParaRPr lang="en-US"/>
        </a:p>
      </dgm:t>
    </dgm:pt>
    <dgm:pt modelId="{4F9B38A4-61B6-49DD-93E0-BCABD45E23CB}" type="sibTrans" cxnId="{874BF947-A9F1-42CE-8F73-C501F2127FA5}">
      <dgm:prSet/>
      <dgm:spPr/>
      <dgm:t>
        <a:bodyPr/>
        <a:lstStyle/>
        <a:p>
          <a:endParaRPr lang="en-US"/>
        </a:p>
      </dgm:t>
    </dgm:pt>
    <dgm:pt modelId="{0EF3EC7F-4A67-4F1A-9CCE-291829784EAF}">
      <dgm:prSet/>
      <dgm:spPr/>
      <dgm:t>
        <a:bodyPr/>
        <a:lstStyle/>
        <a:p>
          <a:endParaRPr lang="en-US" dirty="0"/>
        </a:p>
      </dgm:t>
    </dgm:pt>
    <dgm:pt modelId="{446E0E41-00F4-4A95-A9E2-DAD1997F9455}" type="parTrans" cxnId="{DF80C1D3-F6DE-4E50-A4A2-6346D53FF27A}">
      <dgm:prSet/>
      <dgm:spPr/>
      <dgm:t>
        <a:bodyPr/>
        <a:lstStyle/>
        <a:p>
          <a:endParaRPr lang="en-US"/>
        </a:p>
      </dgm:t>
    </dgm:pt>
    <dgm:pt modelId="{CA923841-87F0-4DAA-BD75-D1D718FC3893}" type="sibTrans" cxnId="{DF80C1D3-F6DE-4E50-A4A2-6346D53FF27A}">
      <dgm:prSet/>
      <dgm:spPr/>
      <dgm:t>
        <a:bodyPr/>
        <a:lstStyle/>
        <a:p>
          <a:endParaRPr lang="en-US"/>
        </a:p>
      </dgm:t>
    </dgm:pt>
    <dgm:pt modelId="{5FA4C8BF-B952-4E7C-83DA-889772D4B142}">
      <dgm:prSet/>
      <dgm:spPr/>
      <dgm:t>
        <a:bodyPr/>
        <a:lstStyle/>
        <a:p>
          <a:r>
            <a:rPr lang="en-US" dirty="0"/>
            <a:t>In vs. on the patient</a:t>
          </a:r>
        </a:p>
      </dgm:t>
    </dgm:pt>
    <dgm:pt modelId="{D968D450-FBB5-487A-A319-CCD86D808A32}" type="parTrans" cxnId="{C81E3AC7-3289-4916-A349-DE1519C4C524}">
      <dgm:prSet/>
      <dgm:spPr/>
    </dgm:pt>
    <dgm:pt modelId="{1347419F-8169-4A37-A03F-C52556935423}" type="sibTrans" cxnId="{C81E3AC7-3289-4916-A349-DE1519C4C524}">
      <dgm:prSet/>
      <dgm:spPr/>
    </dgm:pt>
    <dgm:pt modelId="{2C3FBCD0-4A75-44BB-B5DD-B2968FE5D015}" type="pres">
      <dgm:prSet presAssocID="{3C01DB64-9B7B-45D8-8458-772F9EE690EC}" presName="cycle" presStyleCnt="0">
        <dgm:presLayoutVars>
          <dgm:chMax val="1"/>
          <dgm:dir/>
          <dgm:animLvl val="ctr"/>
          <dgm:resizeHandles val="exact"/>
        </dgm:presLayoutVars>
      </dgm:prSet>
      <dgm:spPr/>
    </dgm:pt>
    <dgm:pt modelId="{C98B50D6-E623-4DDD-94BA-4159AF719E61}" type="pres">
      <dgm:prSet presAssocID="{0EF3EC7F-4A67-4F1A-9CCE-291829784EAF}" presName="centerShape" presStyleLbl="node0" presStyleIdx="0" presStyleCnt="1"/>
      <dgm:spPr/>
    </dgm:pt>
    <dgm:pt modelId="{60EC6CF0-005B-4CCC-8E1A-F69C4C2EA593}" type="pres">
      <dgm:prSet presAssocID="{5C425626-47C3-4B9F-8714-72E476E68C78}" presName="parTrans" presStyleLbl="bgSibTrans2D1" presStyleIdx="0" presStyleCnt="3"/>
      <dgm:spPr/>
    </dgm:pt>
    <dgm:pt modelId="{8F0A591C-A956-4695-9A9C-24E08C174286}" type="pres">
      <dgm:prSet presAssocID="{E7B09340-628E-4128-BCE0-34E46FCA5585}" presName="node" presStyleLbl="node1" presStyleIdx="0" presStyleCnt="3">
        <dgm:presLayoutVars>
          <dgm:bulletEnabled val="1"/>
        </dgm:presLayoutVars>
      </dgm:prSet>
      <dgm:spPr/>
    </dgm:pt>
    <dgm:pt modelId="{23A5D66C-6238-46DA-A73C-F5FE149FF650}" type="pres">
      <dgm:prSet presAssocID="{D968D450-FBB5-487A-A319-CCD86D808A32}" presName="parTrans" presStyleLbl="bgSibTrans2D1" presStyleIdx="1" presStyleCnt="3"/>
      <dgm:spPr/>
    </dgm:pt>
    <dgm:pt modelId="{E38DBEC4-9866-4C66-866C-EF25FB2E7159}" type="pres">
      <dgm:prSet presAssocID="{5FA4C8BF-B952-4E7C-83DA-889772D4B142}" presName="node" presStyleLbl="node1" presStyleIdx="1" presStyleCnt="3">
        <dgm:presLayoutVars>
          <dgm:bulletEnabled val="1"/>
        </dgm:presLayoutVars>
      </dgm:prSet>
      <dgm:spPr/>
    </dgm:pt>
    <dgm:pt modelId="{E8371B35-B863-4053-B29A-EE5BBCB0610F}" type="pres">
      <dgm:prSet presAssocID="{F09FCD05-400C-4CD5-A688-172ED87EF7D5}" presName="parTrans" presStyleLbl="bgSibTrans2D1" presStyleIdx="2" presStyleCnt="3"/>
      <dgm:spPr/>
    </dgm:pt>
    <dgm:pt modelId="{186E1A8E-BEF1-477D-B920-D8EEC62153C3}" type="pres">
      <dgm:prSet presAssocID="{CAF0F88D-124C-4FA2-8D36-768D28EAC505}" presName="node" presStyleLbl="node1" presStyleIdx="2" presStyleCnt="3">
        <dgm:presLayoutVars>
          <dgm:bulletEnabled val="1"/>
        </dgm:presLayoutVars>
      </dgm:prSet>
      <dgm:spPr/>
    </dgm:pt>
  </dgm:ptLst>
  <dgm:cxnLst>
    <dgm:cxn modelId="{E1315118-595B-41B7-B124-F9F02BB046E1}" type="presOf" srcId="{F09FCD05-400C-4CD5-A688-172ED87EF7D5}" destId="{E8371B35-B863-4053-B29A-EE5BBCB0610F}" srcOrd="0" destOrd="0" presId="urn:microsoft.com/office/officeart/2005/8/layout/radial4"/>
    <dgm:cxn modelId="{11674719-8610-4696-94EE-72CA5E10A43A}" type="presOf" srcId="{5C425626-47C3-4B9F-8714-72E476E68C78}" destId="{60EC6CF0-005B-4CCC-8E1A-F69C4C2EA593}" srcOrd="0" destOrd="0" presId="urn:microsoft.com/office/officeart/2005/8/layout/radial4"/>
    <dgm:cxn modelId="{38FF2662-79B3-4625-95ED-144E0D198FA1}" type="presOf" srcId="{E7B09340-628E-4128-BCE0-34E46FCA5585}" destId="{8F0A591C-A956-4695-9A9C-24E08C174286}" srcOrd="0" destOrd="0" presId="urn:microsoft.com/office/officeart/2005/8/layout/radial4"/>
    <dgm:cxn modelId="{7A377743-656F-4EFB-A276-61DD0FFB6122}" type="presOf" srcId="{3C01DB64-9B7B-45D8-8458-772F9EE690EC}" destId="{2C3FBCD0-4A75-44BB-B5DD-B2968FE5D015}" srcOrd="0" destOrd="0" presId="urn:microsoft.com/office/officeart/2005/8/layout/radial4"/>
    <dgm:cxn modelId="{874BF947-A9F1-42CE-8F73-C501F2127FA5}" srcId="{0EF3EC7F-4A67-4F1A-9CCE-291829784EAF}" destId="{CAF0F88D-124C-4FA2-8D36-768D28EAC505}" srcOrd="2" destOrd="0" parTransId="{F09FCD05-400C-4CD5-A688-172ED87EF7D5}" sibTransId="{4F9B38A4-61B6-49DD-93E0-BCABD45E23CB}"/>
    <dgm:cxn modelId="{79DD5F54-835D-4160-A9C0-9CA9F89A4E9B}" type="presOf" srcId="{CAF0F88D-124C-4FA2-8D36-768D28EAC505}" destId="{186E1A8E-BEF1-477D-B920-D8EEC62153C3}" srcOrd="0" destOrd="0" presId="urn:microsoft.com/office/officeart/2005/8/layout/radial4"/>
    <dgm:cxn modelId="{F365098E-FEB4-40DD-9605-129F32477A42}" type="presOf" srcId="{D968D450-FBB5-487A-A319-CCD86D808A32}" destId="{23A5D66C-6238-46DA-A73C-F5FE149FF650}" srcOrd="0" destOrd="0" presId="urn:microsoft.com/office/officeart/2005/8/layout/radial4"/>
    <dgm:cxn modelId="{32BDB692-F3FC-4978-9B85-B0408CC55FF8}" type="presOf" srcId="{0EF3EC7F-4A67-4F1A-9CCE-291829784EAF}" destId="{C98B50D6-E623-4DDD-94BA-4159AF719E61}" srcOrd="0" destOrd="0" presId="urn:microsoft.com/office/officeart/2005/8/layout/radial4"/>
    <dgm:cxn modelId="{1D93B8BF-B7D2-4A95-A821-F1D502E6F3AD}" srcId="{0EF3EC7F-4A67-4F1A-9CCE-291829784EAF}" destId="{E7B09340-628E-4128-BCE0-34E46FCA5585}" srcOrd="0" destOrd="0" parTransId="{5C425626-47C3-4B9F-8714-72E476E68C78}" sibTransId="{FC099A7F-F2DF-4E9B-A50B-DF8A8B24A5F2}"/>
    <dgm:cxn modelId="{A6A9BDC3-3370-4B52-A2CF-6D1EF6ABF761}" type="presOf" srcId="{5FA4C8BF-B952-4E7C-83DA-889772D4B142}" destId="{E38DBEC4-9866-4C66-866C-EF25FB2E7159}" srcOrd="0" destOrd="0" presId="urn:microsoft.com/office/officeart/2005/8/layout/radial4"/>
    <dgm:cxn modelId="{C81E3AC7-3289-4916-A349-DE1519C4C524}" srcId="{0EF3EC7F-4A67-4F1A-9CCE-291829784EAF}" destId="{5FA4C8BF-B952-4E7C-83DA-889772D4B142}" srcOrd="1" destOrd="0" parTransId="{D968D450-FBB5-487A-A319-CCD86D808A32}" sibTransId="{1347419F-8169-4A37-A03F-C52556935423}"/>
    <dgm:cxn modelId="{DF80C1D3-F6DE-4E50-A4A2-6346D53FF27A}" srcId="{3C01DB64-9B7B-45D8-8458-772F9EE690EC}" destId="{0EF3EC7F-4A67-4F1A-9CCE-291829784EAF}" srcOrd="0" destOrd="0" parTransId="{446E0E41-00F4-4A95-A9E2-DAD1997F9455}" sibTransId="{CA923841-87F0-4DAA-BD75-D1D718FC3893}"/>
    <dgm:cxn modelId="{6F59B097-7223-463E-AADF-F886F747871C}" type="presParOf" srcId="{2C3FBCD0-4A75-44BB-B5DD-B2968FE5D015}" destId="{C98B50D6-E623-4DDD-94BA-4159AF719E61}" srcOrd="0" destOrd="0" presId="urn:microsoft.com/office/officeart/2005/8/layout/radial4"/>
    <dgm:cxn modelId="{F6B670D2-E6A5-4BDE-82CE-859EAC6E98D7}" type="presParOf" srcId="{2C3FBCD0-4A75-44BB-B5DD-B2968FE5D015}" destId="{60EC6CF0-005B-4CCC-8E1A-F69C4C2EA593}" srcOrd="1" destOrd="0" presId="urn:microsoft.com/office/officeart/2005/8/layout/radial4"/>
    <dgm:cxn modelId="{74CB6A49-2A7F-49F1-88BF-BA230964C760}" type="presParOf" srcId="{2C3FBCD0-4A75-44BB-B5DD-B2968FE5D015}" destId="{8F0A591C-A956-4695-9A9C-24E08C174286}" srcOrd="2" destOrd="0" presId="urn:microsoft.com/office/officeart/2005/8/layout/radial4"/>
    <dgm:cxn modelId="{912357A1-2980-4901-9549-6257C7875A7D}" type="presParOf" srcId="{2C3FBCD0-4A75-44BB-B5DD-B2968FE5D015}" destId="{23A5D66C-6238-46DA-A73C-F5FE149FF650}" srcOrd="3" destOrd="0" presId="urn:microsoft.com/office/officeart/2005/8/layout/radial4"/>
    <dgm:cxn modelId="{9C5103FF-FA2B-449C-A615-6BDF78978FE8}" type="presParOf" srcId="{2C3FBCD0-4A75-44BB-B5DD-B2968FE5D015}" destId="{E38DBEC4-9866-4C66-866C-EF25FB2E7159}" srcOrd="4" destOrd="0" presId="urn:microsoft.com/office/officeart/2005/8/layout/radial4"/>
    <dgm:cxn modelId="{D30FCDC0-45AF-42AD-B6BB-ABBF4D929F2A}" type="presParOf" srcId="{2C3FBCD0-4A75-44BB-B5DD-B2968FE5D015}" destId="{E8371B35-B863-4053-B29A-EE5BBCB0610F}" srcOrd="5" destOrd="0" presId="urn:microsoft.com/office/officeart/2005/8/layout/radial4"/>
    <dgm:cxn modelId="{F61CD35A-142A-48C6-96D0-3C5AEE62D391}" type="presParOf" srcId="{2C3FBCD0-4A75-44BB-B5DD-B2968FE5D015}" destId="{186E1A8E-BEF1-477D-B920-D8EEC62153C3}"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2D699B1-AE68-491F-9A15-32D5481F10A6}" type="doc">
      <dgm:prSet loTypeId="urn:microsoft.com/office/officeart/2005/8/layout/default" loCatId="list" qsTypeId="urn:microsoft.com/office/officeart/2005/8/quickstyle/simple5" qsCatId="simple" csTypeId="urn:microsoft.com/office/officeart/2005/8/colors/accent1_2" csCatId="accent1"/>
      <dgm:spPr/>
      <dgm:t>
        <a:bodyPr/>
        <a:lstStyle/>
        <a:p>
          <a:endParaRPr lang="en-US"/>
        </a:p>
      </dgm:t>
    </dgm:pt>
    <dgm:pt modelId="{DBB47583-4B22-4344-8C55-6912EDE9CBCE}">
      <dgm:prSet/>
      <dgm:spPr/>
      <dgm:t>
        <a:bodyPr/>
        <a:lstStyle/>
        <a:p>
          <a:r>
            <a:rPr lang="en-US"/>
            <a:t>RN circulator</a:t>
          </a:r>
        </a:p>
      </dgm:t>
    </dgm:pt>
    <dgm:pt modelId="{0B51B49D-D6ED-42C5-9FF4-46E3BC17E7B7}" type="parTrans" cxnId="{47BCB349-EF57-4D8B-9C7A-1D15FA6F74BE}">
      <dgm:prSet/>
      <dgm:spPr/>
      <dgm:t>
        <a:bodyPr/>
        <a:lstStyle/>
        <a:p>
          <a:endParaRPr lang="en-US"/>
        </a:p>
      </dgm:t>
    </dgm:pt>
    <dgm:pt modelId="{A1AAFFBE-F645-46F9-AB48-AB9765464A94}" type="sibTrans" cxnId="{47BCB349-EF57-4D8B-9C7A-1D15FA6F74BE}">
      <dgm:prSet/>
      <dgm:spPr/>
      <dgm:t>
        <a:bodyPr/>
        <a:lstStyle/>
        <a:p>
          <a:endParaRPr lang="en-US"/>
        </a:p>
      </dgm:t>
    </dgm:pt>
    <dgm:pt modelId="{3F75FB91-D24F-4E87-A7C8-5DE85D52DC00}">
      <dgm:prSet/>
      <dgm:spPr/>
      <dgm:t>
        <a:bodyPr/>
        <a:lstStyle/>
        <a:p>
          <a:r>
            <a:rPr lang="en-US" dirty="0"/>
            <a:t>Scrub person</a:t>
          </a:r>
        </a:p>
      </dgm:t>
    </dgm:pt>
    <dgm:pt modelId="{5A2BBB6E-0D25-408E-B2CB-E30E1D6C433B}" type="parTrans" cxnId="{024560E2-E4CA-4169-92CE-7840A581C653}">
      <dgm:prSet/>
      <dgm:spPr/>
      <dgm:t>
        <a:bodyPr/>
        <a:lstStyle/>
        <a:p>
          <a:endParaRPr lang="en-US"/>
        </a:p>
      </dgm:t>
    </dgm:pt>
    <dgm:pt modelId="{D152787E-F797-4878-97C9-8CF41BB3F44A}" type="sibTrans" cxnId="{024560E2-E4CA-4169-92CE-7840A581C653}">
      <dgm:prSet/>
      <dgm:spPr/>
      <dgm:t>
        <a:bodyPr/>
        <a:lstStyle/>
        <a:p>
          <a:endParaRPr lang="en-US"/>
        </a:p>
      </dgm:t>
    </dgm:pt>
    <dgm:pt modelId="{C38379F7-0264-4486-895D-EB2A0F000C5D}">
      <dgm:prSet/>
      <dgm:spPr/>
      <dgm:t>
        <a:bodyPr/>
        <a:lstStyle/>
        <a:p>
          <a:r>
            <a:rPr lang="en-US"/>
            <a:t>Anesthesia professional </a:t>
          </a:r>
        </a:p>
      </dgm:t>
    </dgm:pt>
    <dgm:pt modelId="{F6129D0E-4592-4168-A07E-CFCE84D217FB}" type="parTrans" cxnId="{2AC35327-1212-4E73-9E88-8C000BEAC955}">
      <dgm:prSet/>
      <dgm:spPr/>
      <dgm:t>
        <a:bodyPr/>
        <a:lstStyle/>
        <a:p>
          <a:endParaRPr lang="en-US"/>
        </a:p>
      </dgm:t>
    </dgm:pt>
    <dgm:pt modelId="{0BF357F2-DE21-4527-BD81-7E8EAF951EB3}" type="sibTrans" cxnId="{2AC35327-1212-4E73-9E88-8C000BEAC955}">
      <dgm:prSet/>
      <dgm:spPr/>
      <dgm:t>
        <a:bodyPr/>
        <a:lstStyle/>
        <a:p>
          <a:endParaRPr lang="en-US"/>
        </a:p>
      </dgm:t>
    </dgm:pt>
    <dgm:pt modelId="{27F63223-61D7-4DC6-AF70-33F4C1E655EA}">
      <dgm:prSet/>
      <dgm:spPr/>
      <dgm:t>
        <a:bodyPr/>
        <a:lstStyle/>
        <a:p>
          <a:r>
            <a:rPr lang="en-US"/>
            <a:t>Surgeon</a:t>
          </a:r>
        </a:p>
      </dgm:t>
    </dgm:pt>
    <dgm:pt modelId="{7899587E-A7C8-4176-991F-776E90100ECE}" type="parTrans" cxnId="{CB64AF00-C62B-4AFE-B433-076FE05CA86D}">
      <dgm:prSet/>
      <dgm:spPr/>
      <dgm:t>
        <a:bodyPr/>
        <a:lstStyle/>
        <a:p>
          <a:endParaRPr lang="en-US"/>
        </a:p>
      </dgm:t>
    </dgm:pt>
    <dgm:pt modelId="{4088F59E-BA3A-4830-9A94-8C2E55C6C354}" type="sibTrans" cxnId="{CB64AF00-C62B-4AFE-B433-076FE05CA86D}">
      <dgm:prSet/>
      <dgm:spPr/>
      <dgm:t>
        <a:bodyPr/>
        <a:lstStyle/>
        <a:p>
          <a:endParaRPr lang="en-US"/>
        </a:p>
      </dgm:t>
    </dgm:pt>
    <dgm:pt modelId="{3D762CD1-CE28-4CF2-B8F5-23B701AA4430}">
      <dgm:prSet/>
      <dgm:spPr/>
      <dgm:t>
        <a:bodyPr/>
        <a:lstStyle/>
        <a:p>
          <a:r>
            <a:rPr lang="en-US"/>
            <a:t>Assistants </a:t>
          </a:r>
        </a:p>
      </dgm:t>
    </dgm:pt>
    <dgm:pt modelId="{D21353CC-0ADE-4B66-A9DF-FDF930920A60}" type="parTrans" cxnId="{EDE7E5EA-8A72-44D7-B779-BF252164D5CA}">
      <dgm:prSet/>
      <dgm:spPr/>
      <dgm:t>
        <a:bodyPr/>
        <a:lstStyle/>
        <a:p>
          <a:endParaRPr lang="en-US"/>
        </a:p>
      </dgm:t>
    </dgm:pt>
    <dgm:pt modelId="{33E9C27C-DAEA-49D7-AFF3-AB5137727C52}" type="sibTrans" cxnId="{EDE7E5EA-8A72-44D7-B779-BF252164D5CA}">
      <dgm:prSet/>
      <dgm:spPr/>
      <dgm:t>
        <a:bodyPr/>
        <a:lstStyle/>
        <a:p>
          <a:endParaRPr lang="en-US"/>
        </a:p>
      </dgm:t>
    </dgm:pt>
    <dgm:pt modelId="{A28C5F7E-9883-4756-8D4E-087E6820A291}">
      <dgm:prSet/>
      <dgm:spPr/>
      <dgm:t>
        <a:bodyPr/>
        <a:lstStyle/>
        <a:p>
          <a:r>
            <a:rPr lang="en-US"/>
            <a:t>Supervising physicians</a:t>
          </a:r>
        </a:p>
      </dgm:t>
    </dgm:pt>
    <dgm:pt modelId="{B82D2B6B-3581-4AEC-A746-59BEDFEBF6E5}" type="parTrans" cxnId="{D8C7DE7B-8DAC-40C8-99B2-74BE52A008ED}">
      <dgm:prSet/>
      <dgm:spPr/>
      <dgm:t>
        <a:bodyPr/>
        <a:lstStyle/>
        <a:p>
          <a:endParaRPr lang="en-US"/>
        </a:p>
      </dgm:t>
    </dgm:pt>
    <dgm:pt modelId="{074A0B19-4E26-46FE-8E4A-B8B675FCD5D9}" type="sibTrans" cxnId="{D8C7DE7B-8DAC-40C8-99B2-74BE52A008ED}">
      <dgm:prSet/>
      <dgm:spPr/>
      <dgm:t>
        <a:bodyPr/>
        <a:lstStyle/>
        <a:p>
          <a:endParaRPr lang="en-US"/>
        </a:p>
      </dgm:t>
    </dgm:pt>
    <dgm:pt modelId="{319C26E5-02D6-4C09-8934-3E6D49F2830A}">
      <dgm:prSet/>
      <dgm:spPr/>
      <dgm:t>
        <a:bodyPr/>
        <a:lstStyle/>
        <a:p>
          <a:r>
            <a:rPr lang="en-US"/>
            <a:t>Charge RN</a:t>
          </a:r>
        </a:p>
      </dgm:t>
    </dgm:pt>
    <dgm:pt modelId="{7ED9744E-2007-455E-BABF-CA655A531419}" type="parTrans" cxnId="{804F4616-1A42-4F3D-B072-E4AC6F1E06F1}">
      <dgm:prSet/>
      <dgm:spPr/>
      <dgm:t>
        <a:bodyPr/>
        <a:lstStyle/>
        <a:p>
          <a:endParaRPr lang="en-US"/>
        </a:p>
      </dgm:t>
    </dgm:pt>
    <dgm:pt modelId="{52148F18-8EE8-4851-99A0-7C79D8535328}" type="sibTrans" cxnId="{804F4616-1A42-4F3D-B072-E4AC6F1E06F1}">
      <dgm:prSet/>
      <dgm:spPr/>
      <dgm:t>
        <a:bodyPr/>
        <a:lstStyle/>
        <a:p>
          <a:endParaRPr lang="en-US"/>
        </a:p>
      </dgm:t>
    </dgm:pt>
    <dgm:pt modelId="{5F53299E-3E95-4ADC-BF86-7E76903AD988}">
      <dgm:prSet/>
      <dgm:spPr/>
      <dgm:t>
        <a:bodyPr/>
        <a:lstStyle/>
        <a:p>
          <a:r>
            <a:rPr lang="en-US"/>
            <a:t>Support personnel</a:t>
          </a:r>
        </a:p>
      </dgm:t>
    </dgm:pt>
    <dgm:pt modelId="{EC124947-08CA-4B05-8528-C453E9243424}" type="parTrans" cxnId="{4A5A0021-A8EB-4001-95FB-8DC8383C2AD2}">
      <dgm:prSet/>
      <dgm:spPr/>
      <dgm:t>
        <a:bodyPr/>
        <a:lstStyle/>
        <a:p>
          <a:endParaRPr lang="en-US"/>
        </a:p>
      </dgm:t>
    </dgm:pt>
    <dgm:pt modelId="{19147CE2-6940-4B89-B38E-47604C394E39}" type="sibTrans" cxnId="{4A5A0021-A8EB-4001-95FB-8DC8383C2AD2}">
      <dgm:prSet/>
      <dgm:spPr/>
      <dgm:t>
        <a:bodyPr/>
        <a:lstStyle/>
        <a:p>
          <a:endParaRPr lang="en-US"/>
        </a:p>
      </dgm:t>
    </dgm:pt>
    <dgm:pt modelId="{E4167558-A4BF-4308-8C99-87C276C103A9}">
      <dgm:prSet/>
      <dgm:spPr/>
      <dgm:t>
        <a:bodyPr/>
        <a:lstStyle/>
        <a:p>
          <a:r>
            <a:rPr lang="en-US"/>
            <a:t>Administrator</a:t>
          </a:r>
        </a:p>
      </dgm:t>
    </dgm:pt>
    <dgm:pt modelId="{50E9008E-4E2D-4AD3-9F98-9532E1F10B00}" type="parTrans" cxnId="{E7B66DA3-C90D-458C-9AD3-A7AE85745034}">
      <dgm:prSet/>
      <dgm:spPr/>
      <dgm:t>
        <a:bodyPr/>
        <a:lstStyle/>
        <a:p>
          <a:endParaRPr lang="en-US"/>
        </a:p>
      </dgm:t>
    </dgm:pt>
    <dgm:pt modelId="{E6AF6232-138C-4EC3-8285-B641BBC6FF34}" type="sibTrans" cxnId="{E7B66DA3-C90D-458C-9AD3-A7AE85745034}">
      <dgm:prSet/>
      <dgm:spPr/>
      <dgm:t>
        <a:bodyPr/>
        <a:lstStyle/>
        <a:p>
          <a:endParaRPr lang="en-US"/>
        </a:p>
      </dgm:t>
    </dgm:pt>
    <dgm:pt modelId="{8B2FAD20-D449-4BF8-9499-D43FD9C3E5F7}" type="pres">
      <dgm:prSet presAssocID="{62D699B1-AE68-491F-9A15-32D5481F10A6}" presName="diagram" presStyleCnt="0">
        <dgm:presLayoutVars>
          <dgm:dir/>
          <dgm:resizeHandles val="exact"/>
        </dgm:presLayoutVars>
      </dgm:prSet>
      <dgm:spPr/>
    </dgm:pt>
    <dgm:pt modelId="{DF43CCE7-3BDE-4FAE-963B-FBFA5BCDE36F}" type="pres">
      <dgm:prSet presAssocID="{DBB47583-4B22-4344-8C55-6912EDE9CBCE}" presName="node" presStyleLbl="node1" presStyleIdx="0" presStyleCnt="9">
        <dgm:presLayoutVars>
          <dgm:bulletEnabled val="1"/>
        </dgm:presLayoutVars>
      </dgm:prSet>
      <dgm:spPr/>
    </dgm:pt>
    <dgm:pt modelId="{9D158F81-D92E-4521-90E9-0D44E121B733}" type="pres">
      <dgm:prSet presAssocID="{A1AAFFBE-F645-46F9-AB48-AB9765464A94}" presName="sibTrans" presStyleCnt="0"/>
      <dgm:spPr/>
    </dgm:pt>
    <dgm:pt modelId="{937A77B5-3511-4262-9C01-81C6F196D5C7}" type="pres">
      <dgm:prSet presAssocID="{3F75FB91-D24F-4E87-A7C8-5DE85D52DC00}" presName="node" presStyleLbl="node1" presStyleIdx="1" presStyleCnt="9">
        <dgm:presLayoutVars>
          <dgm:bulletEnabled val="1"/>
        </dgm:presLayoutVars>
      </dgm:prSet>
      <dgm:spPr/>
    </dgm:pt>
    <dgm:pt modelId="{086D9B90-8D16-4516-8800-AF5143220147}" type="pres">
      <dgm:prSet presAssocID="{D152787E-F797-4878-97C9-8CF41BB3F44A}" presName="sibTrans" presStyleCnt="0"/>
      <dgm:spPr/>
    </dgm:pt>
    <dgm:pt modelId="{C977CF92-C754-4877-85B2-F3554ACA791D}" type="pres">
      <dgm:prSet presAssocID="{C38379F7-0264-4486-895D-EB2A0F000C5D}" presName="node" presStyleLbl="node1" presStyleIdx="2" presStyleCnt="9">
        <dgm:presLayoutVars>
          <dgm:bulletEnabled val="1"/>
        </dgm:presLayoutVars>
      </dgm:prSet>
      <dgm:spPr/>
    </dgm:pt>
    <dgm:pt modelId="{22414C12-870C-45A5-9B3B-4FB5B18AA716}" type="pres">
      <dgm:prSet presAssocID="{0BF357F2-DE21-4527-BD81-7E8EAF951EB3}" presName="sibTrans" presStyleCnt="0"/>
      <dgm:spPr/>
    </dgm:pt>
    <dgm:pt modelId="{A180D227-1EB4-4D3C-808C-1B71A8B5A0CD}" type="pres">
      <dgm:prSet presAssocID="{27F63223-61D7-4DC6-AF70-33F4C1E655EA}" presName="node" presStyleLbl="node1" presStyleIdx="3" presStyleCnt="9">
        <dgm:presLayoutVars>
          <dgm:bulletEnabled val="1"/>
        </dgm:presLayoutVars>
      </dgm:prSet>
      <dgm:spPr/>
    </dgm:pt>
    <dgm:pt modelId="{A0D20115-6FF3-4767-81C9-D0A7F810E418}" type="pres">
      <dgm:prSet presAssocID="{4088F59E-BA3A-4830-9A94-8C2E55C6C354}" presName="sibTrans" presStyleCnt="0"/>
      <dgm:spPr/>
    </dgm:pt>
    <dgm:pt modelId="{2FC6A49F-2A21-415B-9868-F727AC5F8BDA}" type="pres">
      <dgm:prSet presAssocID="{3D762CD1-CE28-4CF2-B8F5-23B701AA4430}" presName="node" presStyleLbl="node1" presStyleIdx="4" presStyleCnt="9">
        <dgm:presLayoutVars>
          <dgm:bulletEnabled val="1"/>
        </dgm:presLayoutVars>
      </dgm:prSet>
      <dgm:spPr/>
    </dgm:pt>
    <dgm:pt modelId="{BB8DC068-A47A-40B2-9744-A3D918B5851F}" type="pres">
      <dgm:prSet presAssocID="{33E9C27C-DAEA-49D7-AFF3-AB5137727C52}" presName="sibTrans" presStyleCnt="0"/>
      <dgm:spPr/>
    </dgm:pt>
    <dgm:pt modelId="{5EF0E08B-AF1B-4131-906C-B5CE6A36D9B8}" type="pres">
      <dgm:prSet presAssocID="{A28C5F7E-9883-4756-8D4E-087E6820A291}" presName="node" presStyleLbl="node1" presStyleIdx="5" presStyleCnt="9">
        <dgm:presLayoutVars>
          <dgm:bulletEnabled val="1"/>
        </dgm:presLayoutVars>
      </dgm:prSet>
      <dgm:spPr/>
    </dgm:pt>
    <dgm:pt modelId="{0C516D23-5037-44FA-90F0-FF4B5999B4DF}" type="pres">
      <dgm:prSet presAssocID="{074A0B19-4E26-46FE-8E4A-B8B675FCD5D9}" presName="sibTrans" presStyleCnt="0"/>
      <dgm:spPr/>
    </dgm:pt>
    <dgm:pt modelId="{B0BB8C9A-54C2-4EFB-BE39-472981AD7478}" type="pres">
      <dgm:prSet presAssocID="{319C26E5-02D6-4C09-8934-3E6D49F2830A}" presName="node" presStyleLbl="node1" presStyleIdx="6" presStyleCnt="9">
        <dgm:presLayoutVars>
          <dgm:bulletEnabled val="1"/>
        </dgm:presLayoutVars>
      </dgm:prSet>
      <dgm:spPr/>
    </dgm:pt>
    <dgm:pt modelId="{95D2388C-45A9-4D36-994B-2337ADF29D22}" type="pres">
      <dgm:prSet presAssocID="{52148F18-8EE8-4851-99A0-7C79D8535328}" presName="sibTrans" presStyleCnt="0"/>
      <dgm:spPr/>
    </dgm:pt>
    <dgm:pt modelId="{9B0FE9E5-B6ED-4556-B289-014C43FBD638}" type="pres">
      <dgm:prSet presAssocID="{5F53299E-3E95-4ADC-BF86-7E76903AD988}" presName="node" presStyleLbl="node1" presStyleIdx="7" presStyleCnt="9">
        <dgm:presLayoutVars>
          <dgm:bulletEnabled val="1"/>
        </dgm:presLayoutVars>
      </dgm:prSet>
      <dgm:spPr/>
    </dgm:pt>
    <dgm:pt modelId="{53524BFD-4499-45AB-81BD-026F7F9FF96A}" type="pres">
      <dgm:prSet presAssocID="{19147CE2-6940-4B89-B38E-47604C394E39}" presName="sibTrans" presStyleCnt="0"/>
      <dgm:spPr/>
    </dgm:pt>
    <dgm:pt modelId="{28704797-5B8B-4379-A78D-7352739E077D}" type="pres">
      <dgm:prSet presAssocID="{E4167558-A4BF-4308-8C99-87C276C103A9}" presName="node" presStyleLbl="node1" presStyleIdx="8" presStyleCnt="9">
        <dgm:presLayoutVars>
          <dgm:bulletEnabled val="1"/>
        </dgm:presLayoutVars>
      </dgm:prSet>
      <dgm:spPr/>
    </dgm:pt>
  </dgm:ptLst>
  <dgm:cxnLst>
    <dgm:cxn modelId="{CB64AF00-C62B-4AFE-B433-076FE05CA86D}" srcId="{62D699B1-AE68-491F-9A15-32D5481F10A6}" destId="{27F63223-61D7-4DC6-AF70-33F4C1E655EA}" srcOrd="3" destOrd="0" parTransId="{7899587E-A7C8-4176-991F-776E90100ECE}" sibTransId="{4088F59E-BA3A-4830-9A94-8C2E55C6C354}"/>
    <dgm:cxn modelId="{804F4616-1A42-4F3D-B072-E4AC6F1E06F1}" srcId="{62D699B1-AE68-491F-9A15-32D5481F10A6}" destId="{319C26E5-02D6-4C09-8934-3E6D49F2830A}" srcOrd="6" destOrd="0" parTransId="{7ED9744E-2007-455E-BABF-CA655A531419}" sibTransId="{52148F18-8EE8-4851-99A0-7C79D8535328}"/>
    <dgm:cxn modelId="{4A5A0021-A8EB-4001-95FB-8DC8383C2AD2}" srcId="{62D699B1-AE68-491F-9A15-32D5481F10A6}" destId="{5F53299E-3E95-4ADC-BF86-7E76903AD988}" srcOrd="7" destOrd="0" parTransId="{EC124947-08CA-4B05-8528-C453E9243424}" sibTransId="{19147CE2-6940-4B89-B38E-47604C394E39}"/>
    <dgm:cxn modelId="{2AC35327-1212-4E73-9E88-8C000BEAC955}" srcId="{62D699B1-AE68-491F-9A15-32D5481F10A6}" destId="{C38379F7-0264-4486-895D-EB2A0F000C5D}" srcOrd="2" destOrd="0" parTransId="{F6129D0E-4592-4168-A07E-CFCE84D217FB}" sibTransId="{0BF357F2-DE21-4527-BD81-7E8EAF951EB3}"/>
    <dgm:cxn modelId="{1533622E-4A6F-48AA-BBFA-8D2FF8275D68}" type="presOf" srcId="{A28C5F7E-9883-4756-8D4E-087E6820A291}" destId="{5EF0E08B-AF1B-4131-906C-B5CE6A36D9B8}" srcOrd="0" destOrd="0" presId="urn:microsoft.com/office/officeart/2005/8/layout/default"/>
    <dgm:cxn modelId="{47BCB349-EF57-4D8B-9C7A-1D15FA6F74BE}" srcId="{62D699B1-AE68-491F-9A15-32D5481F10A6}" destId="{DBB47583-4B22-4344-8C55-6912EDE9CBCE}" srcOrd="0" destOrd="0" parTransId="{0B51B49D-D6ED-42C5-9FF4-46E3BC17E7B7}" sibTransId="{A1AAFFBE-F645-46F9-AB48-AB9765464A94}"/>
    <dgm:cxn modelId="{43F9B06F-7F92-4EBD-8DB8-D6BB04E9A0FC}" type="presOf" srcId="{C38379F7-0264-4486-895D-EB2A0F000C5D}" destId="{C977CF92-C754-4877-85B2-F3554ACA791D}" srcOrd="0" destOrd="0" presId="urn:microsoft.com/office/officeart/2005/8/layout/default"/>
    <dgm:cxn modelId="{E34E4A72-BA43-4F65-98FA-B58241CE4455}" type="presOf" srcId="{62D699B1-AE68-491F-9A15-32D5481F10A6}" destId="{8B2FAD20-D449-4BF8-9499-D43FD9C3E5F7}" srcOrd="0" destOrd="0" presId="urn:microsoft.com/office/officeart/2005/8/layout/default"/>
    <dgm:cxn modelId="{8E1A4F73-1CAD-472E-A931-0B76275AC3FB}" type="presOf" srcId="{DBB47583-4B22-4344-8C55-6912EDE9CBCE}" destId="{DF43CCE7-3BDE-4FAE-963B-FBFA5BCDE36F}" srcOrd="0" destOrd="0" presId="urn:microsoft.com/office/officeart/2005/8/layout/default"/>
    <dgm:cxn modelId="{D8C7DE7B-8DAC-40C8-99B2-74BE52A008ED}" srcId="{62D699B1-AE68-491F-9A15-32D5481F10A6}" destId="{A28C5F7E-9883-4756-8D4E-087E6820A291}" srcOrd="5" destOrd="0" parTransId="{B82D2B6B-3581-4AEC-A746-59BEDFEBF6E5}" sibTransId="{074A0B19-4E26-46FE-8E4A-B8B675FCD5D9}"/>
    <dgm:cxn modelId="{3431C07C-6602-4E6D-A847-E8815F280ED2}" type="presOf" srcId="{27F63223-61D7-4DC6-AF70-33F4C1E655EA}" destId="{A180D227-1EB4-4D3C-808C-1B71A8B5A0CD}" srcOrd="0" destOrd="0" presId="urn:microsoft.com/office/officeart/2005/8/layout/default"/>
    <dgm:cxn modelId="{E7B66DA3-C90D-458C-9AD3-A7AE85745034}" srcId="{62D699B1-AE68-491F-9A15-32D5481F10A6}" destId="{E4167558-A4BF-4308-8C99-87C276C103A9}" srcOrd="8" destOrd="0" parTransId="{50E9008E-4E2D-4AD3-9F98-9532E1F10B00}" sibTransId="{E6AF6232-138C-4EC3-8285-B641BBC6FF34}"/>
    <dgm:cxn modelId="{6A7142A6-243E-4DDB-85B1-1608E74F4644}" type="presOf" srcId="{319C26E5-02D6-4C09-8934-3E6D49F2830A}" destId="{B0BB8C9A-54C2-4EFB-BE39-472981AD7478}" srcOrd="0" destOrd="0" presId="urn:microsoft.com/office/officeart/2005/8/layout/default"/>
    <dgm:cxn modelId="{E00E36AA-9C2F-4C45-A289-20849D0207EB}" type="presOf" srcId="{E4167558-A4BF-4308-8C99-87C276C103A9}" destId="{28704797-5B8B-4379-A78D-7352739E077D}" srcOrd="0" destOrd="0" presId="urn:microsoft.com/office/officeart/2005/8/layout/default"/>
    <dgm:cxn modelId="{942E0AB0-37FD-4F04-8336-FE2A029F8F79}" type="presOf" srcId="{5F53299E-3E95-4ADC-BF86-7E76903AD988}" destId="{9B0FE9E5-B6ED-4556-B289-014C43FBD638}" srcOrd="0" destOrd="0" presId="urn:microsoft.com/office/officeart/2005/8/layout/default"/>
    <dgm:cxn modelId="{25BA3AC5-91B4-4747-8B3E-A48B048E30CB}" type="presOf" srcId="{3F75FB91-D24F-4E87-A7C8-5DE85D52DC00}" destId="{937A77B5-3511-4262-9C01-81C6F196D5C7}" srcOrd="0" destOrd="0" presId="urn:microsoft.com/office/officeart/2005/8/layout/default"/>
    <dgm:cxn modelId="{899931DD-928C-47FD-9357-C1B5F83062C6}" type="presOf" srcId="{3D762CD1-CE28-4CF2-B8F5-23B701AA4430}" destId="{2FC6A49F-2A21-415B-9868-F727AC5F8BDA}" srcOrd="0" destOrd="0" presId="urn:microsoft.com/office/officeart/2005/8/layout/default"/>
    <dgm:cxn modelId="{024560E2-E4CA-4169-92CE-7840A581C653}" srcId="{62D699B1-AE68-491F-9A15-32D5481F10A6}" destId="{3F75FB91-D24F-4E87-A7C8-5DE85D52DC00}" srcOrd="1" destOrd="0" parTransId="{5A2BBB6E-0D25-408E-B2CB-E30E1D6C433B}" sibTransId="{D152787E-F797-4878-97C9-8CF41BB3F44A}"/>
    <dgm:cxn modelId="{EDE7E5EA-8A72-44D7-B779-BF252164D5CA}" srcId="{62D699B1-AE68-491F-9A15-32D5481F10A6}" destId="{3D762CD1-CE28-4CF2-B8F5-23B701AA4430}" srcOrd="4" destOrd="0" parTransId="{D21353CC-0ADE-4B66-A9DF-FDF930920A60}" sibTransId="{33E9C27C-DAEA-49D7-AFF3-AB5137727C52}"/>
    <dgm:cxn modelId="{46070EE7-C346-411B-A247-84E8AC21944B}" type="presParOf" srcId="{8B2FAD20-D449-4BF8-9499-D43FD9C3E5F7}" destId="{DF43CCE7-3BDE-4FAE-963B-FBFA5BCDE36F}" srcOrd="0" destOrd="0" presId="urn:microsoft.com/office/officeart/2005/8/layout/default"/>
    <dgm:cxn modelId="{C4A88268-420E-4E28-A049-B780F93BAFA0}" type="presParOf" srcId="{8B2FAD20-D449-4BF8-9499-D43FD9C3E5F7}" destId="{9D158F81-D92E-4521-90E9-0D44E121B733}" srcOrd="1" destOrd="0" presId="urn:microsoft.com/office/officeart/2005/8/layout/default"/>
    <dgm:cxn modelId="{1630F5D6-CBE5-4F80-B4DD-5F30A368745A}" type="presParOf" srcId="{8B2FAD20-D449-4BF8-9499-D43FD9C3E5F7}" destId="{937A77B5-3511-4262-9C01-81C6F196D5C7}" srcOrd="2" destOrd="0" presId="urn:microsoft.com/office/officeart/2005/8/layout/default"/>
    <dgm:cxn modelId="{4833DB7A-D893-4E56-B392-4C4890E37F64}" type="presParOf" srcId="{8B2FAD20-D449-4BF8-9499-D43FD9C3E5F7}" destId="{086D9B90-8D16-4516-8800-AF5143220147}" srcOrd="3" destOrd="0" presId="urn:microsoft.com/office/officeart/2005/8/layout/default"/>
    <dgm:cxn modelId="{34F60172-EBA9-4559-A451-6FFD8E2D958E}" type="presParOf" srcId="{8B2FAD20-D449-4BF8-9499-D43FD9C3E5F7}" destId="{C977CF92-C754-4877-85B2-F3554ACA791D}" srcOrd="4" destOrd="0" presId="urn:microsoft.com/office/officeart/2005/8/layout/default"/>
    <dgm:cxn modelId="{33CAE08F-31B6-46C3-A7F7-5276B20FA084}" type="presParOf" srcId="{8B2FAD20-D449-4BF8-9499-D43FD9C3E5F7}" destId="{22414C12-870C-45A5-9B3B-4FB5B18AA716}" srcOrd="5" destOrd="0" presId="urn:microsoft.com/office/officeart/2005/8/layout/default"/>
    <dgm:cxn modelId="{95E4C2C2-3A1E-489D-87E8-6E7500D6E860}" type="presParOf" srcId="{8B2FAD20-D449-4BF8-9499-D43FD9C3E5F7}" destId="{A180D227-1EB4-4D3C-808C-1B71A8B5A0CD}" srcOrd="6" destOrd="0" presId="urn:microsoft.com/office/officeart/2005/8/layout/default"/>
    <dgm:cxn modelId="{A7E20548-F7EE-4CF4-8751-D4DC8AE54A7E}" type="presParOf" srcId="{8B2FAD20-D449-4BF8-9499-D43FD9C3E5F7}" destId="{A0D20115-6FF3-4767-81C9-D0A7F810E418}" srcOrd="7" destOrd="0" presId="urn:microsoft.com/office/officeart/2005/8/layout/default"/>
    <dgm:cxn modelId="{1BFB1C45-CE64-417A-AD38-075C459107C9}" type="presParOf" srcId="{8B2FAD20-D449-4BF8-9499-D43FD9C3E5F7}" destId="{2FC6A49F-2A21-415B-9868-F727AC5F8BDA}" srcOrd="8" destOrd="0" presId="urn:microsoft.com/office/officeart/2005/8/layout/default"/>
    <dgm:cxn modelId="{0E23630F-924A-4351-83CD-35F50414D1DC}" type="presParOf" srcId="{8B2FAD20-D449-4BF8-9499-D43FD9C3E5F7}" destId="{BB8DC068-A47A-40B2-9744-A3D918B5851F}" srcOrd="9" destOrd="0" presId="urn:microsoft.com/office/officeart/2005/8/layout/default"/>
    <dgm:cxn modelId="{1E070196-01E1-46D4-95C7-2EE2C3C7D22A}" type="presParOf" srcId="{8B2FAD20-D449-4BF8-9499-D43FD9C3E5F7}" destId="{5EF0E08B-AF1B-4131-906C-B5CE6A36D9B8}" srcOrd="10" destOrd="0" presId="urn:microsoft.com/office/officeart/2005/8/layout/default"/>
    <dgm:cxn modelId="{48FB6AB7-4171-4D4C-986D-E414C002300F}" type="presParOf" srcId="{8B2FAD20-D449-4BF8-9499-D43FD9C3E5F7}" destId="{0C516D23-5037-44FA-90F0-FF4B5999B4DF}" srcOrd="11" destOrd="0" presId="urn:microsoft.com/office/officeart/2005/8/layout/default"/>
    <dgm:cxn modelId="{9D04FE1A-9C55-494E-9328-148114A988E3}" type="presParOf" srcId="{8B2FAD20-D449-4BF8-9499-D43FD9C3E5F7}" destId="{B0BB8C9A-54C2-4EFB-BE39-472981AD7478}" srcOrd="12" destOrd="0" presId="urn:microsoft.com/office/officeart/2005/8/layout/default"/>
    <dgm:cxn modelId="{9791978E-30AC-48A1-8700-BFCE6AC5DAC9}" type="presParOf" srcId="{8B2FAD20-D449-4BF8-9499-D43FD9C3E5F7}" destId="{95D2388C-45A9-4D36-994B-2337ADF29D22}" srcOrd="13" destOrd="0" presId="urn:microsoft.com/office/officeart/2005/8/layout/default"/>
    <dgm:cxn modelId="{B2A46E32-6E75-474C-A704-2173C3C249DD}" type="presParOf" srcId="{8B2FAD20-D449-4BF8-9499-D43FD9C3E5F7}" destId="{9B0FE9E5-B6ED-4556-B289-014C43FBD638}" srcOrd="14" destOrd="0" presId="urn:microsoft.com/office/officeart/2005/8/layout/default"/>
    <dgm:cxn modelId="{12B94871-DF5F-481F-A809-97A94AAA4351}" type="presParOf" srcId="{8B2FAD20-D449-4BF8-9499-D43FD9C3E5F7}" destId="{53524BFD-4499-45AB-81BD-026F7F9FF96A}" srcOrd="15" destOrd="0" presId="urn:microsoft.com/office/officeart/2005/8/layout/default"/>
    <dgm:cxn modelId="{3AF0F4E4-DCFF-49DC-93AE-B9D818B8AC6A}" type="presParOf" srcId="{8B2FAD20-D449-4BF8-9499-D43FD9C3E5F7}" destId="{28704797-5B8B-4379-A78D-7352739E077D}"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38637AC-E854-4CFB-9C50-A078A24ED4A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93B7AC5-50C6-4C93-9BD0-E561B46F331E}">
      <dgm:prSet/>
      <dgm:spPr/>
      <dgm:t>
        <a:bodyPr/>
        <a:lstStyle/>
        <a:p>
          <a:pPr>
            <a:lnSpc>
              <a:spcPct val="100000"/>
            </a:lnSpc>
          </a:pPr>
          <a:r>
            <a:rPr lang="en-US"/>
            <a:t>Ambulatory surgery centers</a:t>
          </a:r>
        </a:p>
      </dgm:t>
    </dgm:pt>
    <dgm:pt modelId="{9B1863DE-1300-49BE-8B64-3E3980295F17}" type="parTrans" cxnId="{E4EE9E5F-CD4A-4426-8D3C-E95B75FEECEF}">
      <dgm:prSet/>
      <dgm:spPr/>
      <dgm:t>
        <a:bodyPr/>
        <a:lstStyle/>
        <a:p>
          <a:endParaRPr lang="en-US"/>
        </a:p>
      </dgm:t>
    </dgm:pt>
    <dgm:pt modelId="{334A1291-896E-4B06-8726-9C5E6DD65CAB}" type="sibTrans" cxnId="{E4EE9E5F-CD4A-4426-8D3C-E95B75FEECEF}">
      <dgm:prSet/>
      <dgm:spPr/>
      <dgm:t>
        <a:bodyPr/>
        <a:lstStyle/>
        <a:p>
          <a:endParaRPr lang="en-US"/>
        </a:p>
      </dgm:t>
    </dgm:pt>
    <dgm:pt modelId="{1437BDBF-D0DB-4654-B5A9-2112970C81FD}">
      <dgm:prSet/>
      <dgm:spPr/>
      <dgm:t>
        <a:bodyPr/>
        <a:lstStyle/>
        <a:p>
          <a:pPr>
            <a:lnSpc>
              <a:spcPct val="100000"/>
            </a:lnSpc>
          </a:pPr>
          <a:r>
            <a:rPr lang="en-US"/>
            <a:t>Hospitals</a:t>
          </a:r>
        </a:p>
      </dgm:t>
    </dgm:pt>
    <dgm:pt modelId="{6B8EE1DB-E9FC-4645-819A-67E7E7363C66}" type="parTrans" cxnId="{3EE35C04-789C-4BCA-9E0C-913016035D05}">
      <dgm:prSet/>
      <dgm:spPr/>
      <dgm:t>
        <a:bodyPr/>
        <a:lstStyle/>
        <a:p>
          <a:endParaRPr lang="en-US"/>
        </a:p>
      </dgm:t>
    </dgm:pt>
    <dgm:pt modelId="{4C78E822-A707-42EC-9186-9CA0229907A1}" type="sibTrans" cxnId="{3EE35C04-789C-4BCA-9E0C-913016035D05}">
      <dgm:prSet/>
      <dgm:spPr/>
      <dgm:t>
        <a:bodyPr/>
        <a:lstStyle/>
        <a:p>
          <a:endParaRPr lang="en-US"/>
        </a:p>
      </dgm:t>
    </dgm:pt>
    <dgm:pt modelId="{7ABCC67D-994E-4D36-97A4-AAC3CF4A7582}">
      <dgm:prSet/>
      <dgm:spPr/>
      <dgm:t>
        <a:bodyPr/>
        <a:lstStyle/>
        <a:p>
          <a:pPr>
            <a:lnSpc>
              <a:spcPct val="100000"/>
            </a:lnSpc>
          </a:pPr>
          <a:r>
            <a:rPr lang="en-US"/>
            <a:t>Physicians’ offices</a:t>
          </a:r>
        </a:p>
      </dgm:t>
    </dgm:pt>
    <dgm:pt modelId="{8F34DFB7-7788-4062-BA4E-7E779AB020A1}" type="parTrans" cxnId="{B92FA54D-7E95-481C-8285-CCBC28ED2988}">
      <dgm:prSet/>
      <dgm:spPr/>
      <dgm:t>
        <a:bodyPr/>
        <a:lstStyle/>
        <a:p>
          <a:endParaRPr lang="en-US"/>
        </a:p>
      </dgm:t>
    </dgm:pt>
    <dgm:pt modelId="{5D105AA3-C333-444A-86E5-C5AA61F2657E}" type="sibTrans" cxnId="{B92FA54D-7E95-481C-8285-CCBC28ED2988}">
      <dgm:prSet/>
      <dgm:spPr/>
      <dgm:t>
        <a:bodyPr/>
        <a:lstStyle/>
        <a:p>
          <a:endParaRPr lang="en-US"/>
        </a:p>
      </dgm:t>
    </dgm:pt>
    <dgm:pt modelId="{28A3DA3B-CD40-4DAD-9DEF-6986A43BE199}" type="pres">
      <dgm:prSet presAssocID="{A38637AC-E854-4CFB-9C50-A078A24ED4AE}" presName="root" presStyleCnt="0">
        <dgm:presLayoutVars>
          <dgm:dir/>
          <dgm:resizeHandles val="exact"/>
        </dgm:presLayoutVars>
      </dgm:prSet>
      <dgm:spPr/>
    </dgm:pt>
    <dgm:pt modelId="{E0449939-71AB-41CC-A002-69CCD2B0CAB5}" type="pres">
      <dgm:prSet presAssocID="{993B7AC5-50C6-4C93-9BD0-E561B46F331E}" presName="compNode" presStyleCnt="0"/>
      <dgm:spPr/>
    </dgm:pt>
    <dgm:pt modelId="{475730BA-9B86-4DA4-97B9-3910B035E5CF}" type="pres">
      <dgm:prSet presAssocID="{993B7AC5-50C6-4C93-9BD0-E561B46F331E}" presName="bgRect" presStyleLbl="bgShp" presStyleIdx="0" presStyleCnt="3"/>
      <dgm:spPr/>
    </dgm:pt>
    <dgm:pt modelId="{ECA9F6B9-5CE2-4161-9B81-A1272D1477BB}" type="pres">
      <dgm:prSet presAssocID="{993B7AC5-50C6-4C93-9BD0-E561B46F331E}" presName="iconRect" presStyleLbl="node1" presStyleIdx="0" presStyleCnt="3" custLinFactNeighborX="-2424" custLinFactNeighborY="-2424"/>
      <dgm:spPr>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dgm:spPr>
    </dgm:pt>
    <dgm:pt modelId="{7D7FF1B3-1B7B-4B34-893D-45412AC27CFB}" type="pres">
      <dgm:prSet presAssocID="{993B7AC5-50C6-4C93-9BD0-E561B46F331E}" presName="spaceRect" presStyleCnt="0"/>
      <dgm:spPr/>
    </dgm:pt>
    <dgm:pt modelId="{6CD2D780-4CF4-47DA-965C-F1D4F8BB7A61}" type="pres">
      <dgm:prSet presAssocID="{993B7AC5-50C6-4C93-9BD0-E561B46F331E}" presName="parTx" presStyleLbl="revTx" presStyleIdx="0" presStyleCnt="3">
        <dgm:presLayoutVars>
          <dgm:chMax val="0"/>
          <dgm:chPref val="0"/>
        </dgm:presLayoutVars>
      </dgm:prSet>
      <dgm:spPr/>
    </dgm:pt>
    <dgm:pt modelId="{08911A48-7F57-418B-B0F8-5E491A428B52}" type="pres">
      <dgm:prSet presAssocID="{334A1291-896E-4B06-8726-9C5E6DD65CAB}" presName="sibTrans" presStyleCnt="0"/>
      <dgm:spPr/>
    </dgm:pt>
    <dgm:pt modelId="{344BAE8D-77AD-4D7C-BFAE-0763DB5FE166}" type="pres">
      <dgm:prSet presAssocID="{1437BDBF-D0DB-4654-B5A9-2112970C81FD}" presName="compNode" presStyleCnt="0"/>
      <dgm:spPr/>
    </dgm:pt>
    <dgm:pt modelId="{A33EA2FB-BD4E-47FB-A4E7-F80981FF777C}" type="pres">
      <dgm:prSet presAssocID="{1437BDBF-D0DB-4654-B5A9-2112970C81FD}" presName="bgRect" presStyleLbl="bgShp" presStyleIdx="1" presStyleCnt="3"/>
      <dgm:spPr/>
    </dgm:pt>
    <dgm:pt modelId="{C6EEB7B4-159B-44B8-8183-D6CE932327ED}" type="pres">
      <dgm:prSet presAssocID="{1437BDBF-D0DB-4654-B5A9-2112970C81FD}" presName="iconRect"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Surgeons working in an operating room"/>
        </a:ext>
      </dgm:extLst>
    </dgm:pt>
    <dgm:pt modelId="{8FD83627-7F79-4FC6-ABA8-0EC5371AEA71}" type="pres">
      <dgm:prSet presAssocID="{1437BDBF-D0DB-4654-B5A9-2112970C81FD}" presName="spaceRect" presStyleCnt="0"/>
      <dgm:spPr/>
    </dgm:pt>
    <dgm:pt modelId="{13B109C0-C1B8-493C-AD7E-2859AD7AF844}" type="pres">
      <dgm:prSet presAssocID="{1437BDBF-D0DB-4654-B5A9-2112970C81FD}" presName="parTx" presStyleLbl="revTx" presStyleIdx="1" presStyleCnt="3">
        <dgm:presLayoutVars>
          <dgm:chMax val="0"/>
          <dgm:chPref val="0"/>
        </dgm:presLayoutVars>
      </dgm:prSet>
      <dgm:spPr/>
    </dgm:pt>
    <dgm:pt modelId="{4F3DEDDF-5705-41F8-B867-30F7FD4ED5AD}" type="pres">
      <dgm:prSet presAssocID="{4C78E822-A707-42EC-9186-9CA0229907A1}" presName="sibTrans" presStyleCnt="0"/>
      <dgm:spPr/>
    </dgm:pt>
    <dgm:pt modelId="{30A4355E-D9D4-4151-893D-91D88142FF6E}" type="pres">
      <dgm:prSet presAssocID="{7ABCC67D-994E-4D36-97A4-AAC3CF4A7582}" presName="compNode" presStyleCnt="0"/>
      <dgm:spPr/>
    </dgm:pt>
    <dgm:pt modelId="{9F41FA2C-7FC7-44FA-94A6-8AD4C484AEBC}" type="pres">
      <dgm:prSet presAssocID="{7ABCC67D-994E-4D36-97A4-AAC3CF4A7582}" presName="bgRect" presStyleLbl="bgShp" presStyleIdx="2" presStyleCnt="3"/>
      <dgm:spPr/>
    </dgm:pt>
    <dgm:pt modelId="{B08AD2AB-1F6D-4602-9E55-25F89A0B3AD4}" type="pres">
      <dgm:prSet presAssocID="{7ABCC67D-994E-4D36-97A4-AAC3CF4A7582}" presName="iconRect"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Doctor in clinic explaining report on tablet to family"/>
        </a:ext>
      </dgm:extLst>
    </dgm:pt>
    <dgm:pt modelId="{42427F26-400D-48CB-B9BF-4011EC97AE03}" type="pres">
      <dgm:prSet presAssocID="{7ABCC67D-994E-4D36-97A4-AAC3CF4A7582}" presName="spaceRect" presStyleCnt="0"/>
      <dgm:spPr/>
    </dgm:pt>
    <dgm:pt modelId="{F1FC9F59-A629-4451-A2A1-CB4C60D9CCC6}" type="pres">
      <dgm:prSet presAssocID="{7ABCC67D-994E-4D36-97A4-AAC3CF4A7582}" presName="parTx" presStyleLbl="revTx" presStyleIdx="2" presStyleCnt="3">
        <dgm:presLayoutVars>
          <dgm:chMax val="0"/>
          <dgm:chPref val="0"/>
        </dgm:presLayoutVars>
      </dgm:prSet>
      <dgm:spPr/>
    </dgm:pt>
  </dgm:ptLst>
  <dgm:cxnLst>
    <dgm:cxn modelId="{3EE35C04-789C-4BCA-9E0C-913016035D05}" srcId="{A38637AC-E854-4CFB-9C50-A078A24ED4AE}" destId="{1437BDBF-D0DB-4654-B5A9-2112970C81FD}" srcOrd="1" destOrd="0" parTransId="{6B8EE1DB-E9FC-4645-819A-67E7E7363C66}" sibTransId="{4C78E822-A707-42EC-9186-9CA0229907A1}"/>
    <dgm:cxn modelId="{449B8C38-6576-45F4-9E92-09DBBA61EFC4}" type="presOf" srcId="{7ABCC67D-994E-4D36-97A4-AAC3CF4A7582}" destId="{F1FC9F59-A629-4451-A2A1-CB4C60D9CCC6}" srcOrd="0" destOrd="0" presId="urn:microsoft.com/office/officeart/2018/2/layout/IconVerticalSolidList"/>
    <dgm:cxn modelId="{E4EE9E5F-CD4A-4426-8D3C-E95B75FEECEF}" srcId="{A38637AC-E854-4CFB-9C50-A078A24ED4AE}" destId="{993B7AC5-50C6-4C93-9BD0-E561B46F331E}" srcOrd="0" destOrd="0" parTransId="{9B1863DE-1300-49BE-8B64-3E3980295F17}" sibTransId="{334A1291-896E-4B06-8726-9C5E6DD65CAB}"/>
    <dgm:cxn modelId="{E21A886D-EF27-4F20-B10A-04A0691E6F31}" type="presOf" srcId="{1437BDBF-D0DB-4654-B5A9-2112970C81FD}" destId="{13B109C0-C1B8-493C-AD7E-2859AD7AF844}" srcOrd="0" destOrd="0" presId="urn:microsoft.com/office/officeart/2018/2/layout/IconVerticalSolidList"/>
    <dgm:cxn modelId="{B92FA54D-7E95-481C-8285-CCBC28ED2988}" srcId="{A38637AC-E854-4CFB-9C50-A078A24ED4AE}" destId="{7ABCC67D-994E-4D36-97A4-AAC3CF4A7582}" srcOrd="2" destOrd="0" parTransId="{8F34DFB7-7788-4062-BA4E-7E779AB020A1}" sibTransId="{5D105AA3-C333-444A-86E5-C5AA61F2657E}"/>
    <dgm:cxn modelId="{18304C82-73FE-4258-BFAF-D472A8F5B962}" type="presOf" srcId="{A38637AC-E854-4CFB-9C50-A078A24ED4AE}" destId="{28A3DA3B-CD40-4DAD-9DEF-6986A43BE199}" srcOrd="0" destOrd="0" presId="urn:microsoft.com/office/officeart/2018/2/layout/IconVerticalSolidList"/>
    <dgm:cxn modelId="{001F34E8-419B-4C06-A0B1-2E9259376F54}" type="presOf" srcId="{993B7AC5-50C6-4C93-9BD0-E561B46F331E}" destId="{6CD2D780-4CF4-47DA-965C-F1D4F8BB7A61}" srcOrd="0" destOrd="0" presId="urn:microsoft.com/office/officeart/2018/2/layout/IconVerticalSolidList"/>
    <dgm:cxn modelId="{2751F3C0-A1C9-4F22-9969-CC450FD3E4C9}" type="presParOf" srcId="{28A3DA3B-CD40-4DAD-9DEF-6986A43BE199}" destId="{E0449939-71AB-41CC-A002-69CCD2B0CAB5}" srcOrd="0" destOrd="0" presId="urn:microsoft.com/office/officeart/2018/2/layout/IconVerticalSolidList"/>
    <dgm:cxn modelId="{B7A5C8C6-813D-4F16-84AE-AC9D191A5AD5}" type="presParOf" srcId="{E0449939-71AB-41CC-A002-69CCD2B0CAB5}" destId="{475730BA-9B86-4DA4-97B9-3910B035E5CF}" srcOrd="0" destOrd="0" presId="urn:microsoft.com/office/officeart/2018/2/layout/IconVerticalSolidList"/>
    <dgm:cxn modelId="{FACBD879-C71C-4BF9-A6C5-49881C16A3DC}" type="presParOf" srcId="{E0449939-71AB-41CC-A002-69CCD2B0CAB5}" destId="{ECA9F6B9-5CE2-4161-9B81-A1272D1477BB}" srcOrd="1" destOrd="0" presId="urn:microsoft.com/office/officeart/2018/2/layout/IconVerticalSolidList"/>
    <dgm:cxn modelId="{FFA6464A-71DD-4B8C-A284-124DE76AA42A}" type="presParOf" srcId="{E0449939-71AB-41CC-A002-69CCD2B0CAB5}" destId="{7D7FF1B3-1B7B-4B34-893D-45412AC27CFB}" srcOrd="2" destOrd="0" presId="urn:microsoft.com/office/officeart/2018/2/layout/IconVerticalSolidList"/>
    <dgm:cxn modelId="{9D90E4AF-CCE7-4E74-83AE-5E757FC89120}" type="presParOf" srcId="{E0449939-71AB-41CC-A002-69CCD2B0CAB5}" destId="{6CD2D780-4CF4-47DA-965C-F1D4F8BB7A61}" srcOrd="3" destOrd="0" presId="urn:microsoft.com/office/officeart/2018/2/layout/IconVerticalSolidList"/>
    <dgm:cxn modelId="{4D067D08-5D7B-4B41-929C-DF402442DB38}" type="presParOf" srcId="{28A3DA3B-CD40-4DAD-9DEF-6986A43BE199}" destId="{08911A48-7F57-418B-B0F8-5E491A428B52}" srcOrd="1" destOrd="0" presId="urn:microsoft.com/office/officeart/2018/2/layout/IconVerticalSolidList"/>
    <dgm:cxn modelId="{02681498-D11D-45EA-AA75-C99EE7CCA0E8}" type="presParOf" srcId="{28A3DA3B-CD40-4DAD-9DEF-6986A43BE199}" destId="{344BAE8D-77AD-4D7C-BFAE-0763DB5FE166}" srcOrd="2" destOrd="0" presId="urn:microsoft.com/office/officeart/2018/2/layout/IconVerticalSolidList"/>
    <dgm:cxn modelId="{EC83CD55-4253-4A19-96B4-511907414843}" type="presParOf" srcId="{344BAE8D-77AD-4D7C-BFAE-0763DB5FE166}" destId="{A33EA2FB-BD4E-47FB-A4E7-F80981FF777C}" srcOrd="0" destOrd="0" presId="urn:microsoft.com/office/officeart/2018/2/layout/IconVerticalSolidList"/>
    <dgm:cxn modelId="{884C8057-25FE-4B67-9DDE-E02C07D3EED3}" type="presParOf" srcId="{344BAE8D-77AD-4D7C-BFAE-0763DB5FE166}" destId="{C6EEB7B4-159B-44B8-8183-D6CE932327ED}" srcOrd="1" destOrd="0" presId="urn:microsoft.com/office/officeart/2018/2/layout/IconVerticalSolidList"/>
    <dgm:cxn modelId="{3C518CEE-E911-4145-80B7-587DCA2ACA52}" type="presParOf" srcId="{344BAE8D-77AD-4D7C-BFAE-0763DB5FE166}" destId="{8FD83627-7F79-4FC6-ABA8-0EC5371AEA71}" srcOrd="2" destOrd="0" presId="urn:microsoft.com/office/officeart/2018/2/layout/IconVerticalSolidList"/>
    <dgm:cxn modelId="{D8BF5E7A-3F48-4CF1-A185-362427F1B68C}" type="presParOf" srcId="{344BAE8D-77AD-4D7C-BFAE-0763DB5FE166}" destId="{13B109C0-C1B8-493C-AD7E-2859AD7AF844}" srcOrd="3" destOrd="0" presId="urn:microsoft.com/office/officeart/2018/2/layout/IconVerticalSolidList"/>
    <dgm:cxn modelId="{8C65B013-6409-423E-90D3-0EE3D4DAFF28}" type="presParOf" srcId="{28A3DA3B-CD40-4DAD-9DEF-6986A43BE199}" destId="{4F3DEDDF-5705-41F8-B867-30F7FD4ED5AD}" srcOrd="3" destOrd="0" presId="urn:microsoft.com/office/officeart/2018/2/layout/IconVerticalSolidList"/>
    <dgm:cxn modelId="{EC91352B-8857-4AFF-8B97-CAE4889E37E6}" type="presParOf" srcId="{28A3DA3B-CD40-4DAD-9DEF-6986A43BE199}" destId="{30A4355E-D9D4-4151-893D-91D88142FF6E}" srcOrd="4" destOrd="0" presId="urn:microsoft.com/office/officeart/2018/2/layout/IconVerticalSolidList"/>
    <dgm:cxn modelId="{129F0AE8-80E7-4C05-B28C-FB56023422EF}" type="presParOf" srcId="{30A4355E-D9D4-4151-893D-91D88142FF6E}" destId="{9F41FA2C-7FC7-44FA-94A6-8AD4C484AEBC}" srcOrd="0" destOrd="0" presId="urn:microsoft.com/office/officeart/2018/2/layout/IconVerticalSolidList"/>
    <dgm:cxn modelId="{6C1BFFC7-4122-493F-84F5-FDA6090BF861}" type="presParOf" srcId="{30A4355E-D9D4-4151-893D-91D88142FF6E}" destId="{B08AD2AB-1F6D-4602-9E55-25F89A0B3AD4}" srcOrd="1" destOrd="0" presId="urn:microsoft.com/office/officeart/2018/2/layout/IconVerticalSolidList"/>
    <dgm:cxn modelId="{CA57CE42-CE15-4AAC-B150-2CBD7F8BCBCC}" type="presParOf" srcId="{30A4355E-D9D4-4151-893D-91D88142FF6E}" destId="{42427F26-400D-48CB-B9BF-4011EC97AE03}" srcOrd="2" destOrd="0" presId="urn:microsoft.com/office/officeart/2018/2/layout/IconVerticalSolidList"/>
    <dgm:cxn modelId="{9E66EF41-8E17-40BB-9A94-F857189B756C}" type="presParOf" srcId="{30A4355E-D9D4-4151-893D-91D88142FF6E}" destId="{F1FC9F59-A629-4451-A2A1-CB4C60D9CCC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C01DB64-9B7B-45D8-8458-772F9EE690EC}" type="doc">
      <dgm:prSet loTypeId="urn:microsoft.com/office/officeart/2005/8/layout/radial4" loCatId="relationship" qsTypeId="urn:microsoft.com/office/officeart/2005/8/quickstyle/simple5" qsCatId="simple" csTypeId="urn:microsoft.com/office/officeart/2005/8/colors/accent1_2" csCatId="accent1" phldr="1"/>
      <dgm:spPr/>
      <dgm:t>
        <a:bodyPr/>
        <a:lstStyle/>
        <a:p>
          <a:endParaRPr lang="en-US"/>
        </a:p>
      </dgm:t>
    </dgm:pt>
    <dgm:pt modelId="{CAFA1A24-A19A-4AF7-A250-985C20D27ACE}">
      <dgm:prSet/>
      <dgm:spPr/>
      <dgm:t>
        <a:bodyPr/>
        <a:lstStyle/>
        <a:p>
          <a:r>
            <a:rPr lang="en-US" dirty="0"/>
            <a:t>Small vs. large </a:t>
          </a:r>
        </a:p>
      </dgm:t>
    </dgm:pt>
    <dgm:pt modelId="{470972D2-A260-4775-8725-6F8BEDA8E40C}" type="parTrans" cxnId="{A0D4D284-53CB-436E-9246-C475258F6A74}">
      <dgm:prSet/>
      <dgm:spPr/>
      <dgm:t>
        <a:bodyPr/>
        <a:lstStyle/>
        <a:p>
          <a:endParaRPr lang="en-US"/>
        </a:p>
      </dgm:t>
    </dgm:pt>
    <dgm:pt modelId="{F20C0CF1-42D1-444B-BCD0-69D823F7AEB0}" type="sibTrans" cxnId="{A0D4D284-53CB-436E-9246-C475258F6A74}">
      <dgm:prSet/>
      <dgm:spPr/>
      <dgm:t>
        <a:bodyPr/>
        <a:lstStyle/>
        <a:p>
          <a:endParaRPr lang="en-US"/>
        </a:p>
      </dgm:t>
    </dgm:pt>
    <dgm:pt modelId="{E7B09340-628E-4128-BCE0-34E46FCA5585}">
      <dgm:prSet/>
      <dgm:spPr/>
      <dgm:t>
        <a:bodyPr/>
        <a:lstStyle/>
        <a:p>
          <a:r>
            <a:rPr lang="en-US" dirty="0"/>
            <a:t>Airway vs. non-airway</a:t>
          </a:r>
        </a:p>
      </dgm:t>
    </dgm:pt>
    <dgm:pt modelId="{5C425626-47C3-4B9F-8714-72E476E68C78}" type="parTrans" cxnId="{1D93B8BF-B7D2-4A95-A821-F1D502E6F3AD}">
      <dgm:prSet/>
      <dgm:spPr/>
      <dgm:t>
        <a:bodyPr/>
        <a:lstStyle/>
        <a:p>
          <a:endParaRPr lang="en-US"/>
        </a:p>
      </dgm:t>
    </dgm:pt>
    <dgm:pt modelId="{FC099A7F-F2DF-4E9B-A50B-DF8A8B24A5F2}" type="sibTrans" cxnId="{1D93B8BF-B7D2-4A95-A821-F1D502E6F3AD}">
      <dgm:prSet/>
      <dgm:spPr/>
      <dgm:t>
        <a:bodyPr/>
        <a:lstStyle/>
        <a:p>
          <a:endParaRPr lang="en-US"/>
        </a:p>
      </dgm:t>
    </dgm:pt>
    <dgm:pt modelId="{CAF0F88D-124C-4FA2-8D36-768D28EAC505}">
      <dgm:prSet/>
      <dgm:spPr/>
      <dgm:t>
        <a:bodyPr/>
        <a:lstStyle/>
        <a:p>
          <a:r>
            <a:rPr lang="en-US" dirty="0"/>
            <a:t>Patient vs. non-patient (</a:t>
          </a:r>
          <a:r>
            <a:rPr lang="en-US" dirty="0" err="1"/>
            <a:t>eg</a:t>
          </a:r>
          <a:r>
            <a:rPr lang="en-US" dirty="0"/>
            <a:t>, equipment)</a:t>
          </a:r>
        </a:p>
      </dgm:t>
    </dgm:pt>
    <dgm:pt modelId="{F09FCD05-400C-4CD5-A688-172ED87EF7D5}" type="parTrans" cxnId="{874BF947-A9F1-42CE-8F73-C501F2127FA5}">
      <dgm:prSet/>
      <dgm:spPr/>
      <dgm:t>
        <a:bodyPr/>
        <a:lstStyle/>
        <a:p>
          <a:endParaRPr lang="en-US"/>
        </a:p>
      </dgm:t>
    </dgm:pt>
    <dgm:pt modelId="{4F9B38A4-61B6-49DD-93E0-BCABD45E23CB}" type="sibTrans" cxnId="{874BF947-A9F1-42CE-8F73-C501F2127FA5}">
      <dgm:prSet/>
      <dgm:spPr/>
      <dgm:t>
        <a:bodyPr/>
        <a:lstStyle/>
        <a:p>
          <a:endParaRPr lang="en-US"/>
        </a:p>
      </dgm:t>
    </dgm:pt>
    <dgm:pt modelId="{0EF3EC7F-4A67-4F1A-9CCE-291829784EAF}">
      <dgm:prSet/>
      <dgm:spPr/>
      <dgm:t>
        <a:bodyPr/>
        <a:lstStyle/>
        <a:p>
          <a:endParaRPr lang="en-US" dirty="0"/>
        </a:p>
      </dgm:t>
    </dgm:pt>
    <dgm:pt modelId="{446E0E41-00F4-4A95-A9E2-DAD1997F9455}" type="parTrans" cxnId="{DF80C1D3-F6DE-4E50-A4A2-6346D53FF27A}">
      <dgm:prSet/>
      <dgm:spPr/>
      <dgm:t>
        <a:bodyPr/>
        <a:lstStyle/>
        <a:p>
          <a:endParaRPr lang="en-US"/>
        </a:p>
      </dgm:t>
    </dgm:pt>
    <dgm:pt modelId="{CA923841-87F0-4DAA-BD75-D1D718FC3893}" type="sibTrans" cxnId="{DF80C1D3-F6DE-4E50-A4A2-6346D53FF27A}">
      <dgm:prSet/>
      <dgm:spPr/>
      <dgm:t>
        <a:bodyPr/>
        <a:lstStyle/>
        <a:p>
          <a:endParaRPr lang="en-US"/>
        </a:p>
      </dgm:t>
    </dgm:pt>
    <dgm:pt modelId="{2C3FBCD0-4A75-44BB-B5DD-B2968FE5D015}" type="pres">
      <dgm:prSet presAssocID="{3C01DB64-9B7B-45D8-8458-772F9EE690EC}" presName="cycle" presStyleCnt="0">
        <dgm:presLayoutVars>
          <dgm:chMax val="1"/>
          <dgm:dir/>
          <dgm:animLvl val="ctr"/>
          <dgm:resizeHandles val="exact"/>
        </dgm:presLayoutVars>
      </dgm:prSet>
      <dgm:spPr/>
    </dgm:pt>
    <dgm:pt modelId="{C98B50D6-E623-4DDD-94BA-4159AF719E61}" type="pres">
      <dgm:prSet presAssocID="{0EF3EC7F-4A67-4F1A-9CCE-291829784EAF}" presName="centerShape" presStyleLbl="node0" presStyleIdx="0" presStyleCnt="1"/>
      <dgm:spPr/>
    </dgm:pt>
    <dgm:pt modelId="{000B607F-B47A-42DF-8001-D428206D2096}" type="pres">
      <dgm:prSet presAssocID="{470972D2-A260-4775-8725-6F8BEDA8E40C}" presName="parTrans" presStyleLbl="bgSibTrans2D1" presStyleIdx="0" presStyleCnt="3"/>
      <dgm:spPr/>
    </dgm:pt>
    <dgm:pt modelId="{366D2575-BAB2-45D5-9572-811A47B938FB}" type="pres">
      <dgm:prSet presAssocID="{CAFA1A24-A19A-4AF7-A250-985C20D27ACE}" presName="node" presStyleLbl="node1" presStyleIdx="0" presStyleCnt="3">
        <dgm:presLayoutVars>
          <dgm:bulletEnabled val="1"/>
        </dgm:presLayoutVars>
      </dgm:prSet>
      <dgm:spPr/>
    </dgm:pt>
    <dgm:pt modelId="{60EC6CF0-005B-4CCC-8E1A-F69C4C2EA593}" type="pres">
      <dgm:prSet presAssocID="{5C425626-47C3-4B9F-8714-72E476E68C78}" presName="parTrans" presStyleLbl="bgSibTrans2D1" presStyleIdx="1" presStyleCnt="3"/>
      <dgm:spPr/>
    </dgm:pt>
    <dgm:pt modelId="{8F0A591C-A956-4695-9A9C-24E08C174286}" type="pres">
      <dgm:prSet presAssocID="{E7B09340-628E-4128-BCE0-34E46FCA5585}" presName="node" presStyleLbl="node1" presStyleIdx="1" presStyleCnt="3">
        <dgm:presLayoutVars>
          <dgm:bulletEnabled val="1"/>
        </dgm:presLayoutVars>
      </dgm:prSet>
      <dgm:spPr/>
    </dgm:pt>
    <dgm:pt modelId="{E8371B35-B863-4053-B29A-EE5BBCB0610F}" type="pres">
      <dgm:prSet presAssocID="{F09FCD05-400C-4CD5-A688-172ED87EF7D5}" presName="parTrans" presStyleLbl="bgSibTrans2D1" presStyleIdx="2" presStyleCnt="3"/>
      <dgm:spPr/>
    </dgm:pt>
    <dgm:pt modelId="{186E1A8E-BEF1-477D-B920-D8EEC62153C3}" type="pres">
      <dgm:prSet presAssocID="{CAF0F88D-124C-4FA2-8D36-768D28EAC505}" presName="node" presStyleLbl="node1" presStyleIdx="2" presStyleCnt="3">
        <dgm:presLayoutVars>
          <dgm:bulletEnabled val="1"/>
        </dgm:presLayoutVars>
      </dgm:prSet>
      <dgm:spPr/>
    </dgm:pt>
  </dgm:ptLst>
  <dgm:cxnLst>
    <dgm:cxn modelId="{E1315118-595B-41B7-B124-F9F02BB046E1}" type="presOf" srcId="{F09FCD05-400C-4CD5-A688-172ED87EF7D5}" destId="{E8371B35-B863-4053-B29A-EE5BBCB0610F}" srcOrd="0" destOrd="0" presId="urn:microsoft.com/office/officeart/2005/8/layout/radial4"/>
    <dgm:cxn modelId="{11674719-8610-4696-94EE-72CA5E10A43A}" type="presOf" srcId="{5C425626-47C3-4B9F-8714-72E476E68C78}" destId="{60EC6CF0-005B-4CCC-8E1A-F69C4C2EA593}" srcOrd="0" destOrd="0" presId="urn:microsoft.com/office/officeart/2005/8/layout/radial4"/>
    <dgm:cxn modelId="{38FF2662-79B3-4625-95ED-144E0D198FA1}" type="presOf" srcId="{E7B09340-628E-4128-BCE0-34E46FCA5585}" destId="{8F0A591C-A956-4695-9A9C-24E08C174286}" srcOrd="0" destOrd="0" presId="urn:microsoft.com/office/officeart/2005/8/layout/radial4"/>
    <dgm:cxn modelId="{7A377743-656F-4EFB-A276-61DD0FFB6122}" type="presOf" srcId="{3C01DB64-9B7B-45D8-8458-772F9EE690EC}" destId="{2C3FBCD0-4A75-44BB-B5DD-B2968FE5D015}" srcOrd="0" destOrd="0" presId="urn:microsoft.com/office/officeart/2005/8/layout/radial4"/>
    <dgm:cxn modelId="{874BF947-A9F1-42CE-8F73-C501F2127FA5}" srcId="{0EF3EC7F-4A67-4F1A-9CCE-291829784EAF}" destId="{CAF0F88D-124C-4FA2-8D36-768D28EAC505}" srcOrd="2" destOrd="0" parTransId="{F09FCD05-400C-4CD5-A688-172ED87EF7D5}" sibTransId="{4F9B38A4-61B6-49DD-93E0-BCABD45E23CB}"/>
    <dgm:cxn modelId="{79DD5F54-835D-4160-A9C0-9CA9F89A4E9B}" type="presOf" srcId="{CAF0F88D-124C-4FA2-8D36-768D28EAC505}" destId="{186E1A8E-BEF1-477D-B920-D8EEC62153C3}" srcOrd="0" destOrd="0" presId="urn:microsoft.com/office/officeart/2005/8/layout/radial4"/>
    <dgm:cxn modelId="{A0D4D284-53CB-436E-9246-C475258F6A74}" srcId="{0EF3EC7F-4A67-4F1A-9CCE-291829784EAF}" destId="{CAFA1A24-A19A-4AF7-A250-985C20D27ACE}" srcOrd="0" destOrd="0" parTransId="{470972D2-A260-4775-8725-6F8BEDA8E40C}" sibTransId="{F20C0CF1-42D1-444B-BCD0-69D823F7AEB0}"/>
    <dgm:cxn modelId="{8024C987-BF1E-4222-AF89-33684353EB55}" type="presOf" srcId="{470972D2-A260-4775-8725-6F8BEDA8E40C}" destId="{000B607F-B47A-42DF-8001-D428206D2096}" srcOrd="0" destOrd="0" presId="urn:microsoft.com/office/officeart/2005/8/layout/radial4"/>
    <dgm:cxn modelId="{32BDB692-F3FC-4978-9B85-B0408CC55FF8}" type="presOf" srcId="{0EF3EC7F-4A67-4F1A-9CCE-291829784EAF}" destId="{C98B50D6-E623-4DDD-94BA-4159AF719E61}" srcOrd="0" destOrd="0" presId="urn:microsoft.com/office/officeart/2005/8/layout/radial4"/>
    <dgm:cxn modelId="{55B34094-9768-459A-90CF-A496E2088789}" type="presOf" srcId="{CAFA1A24-A19A-4AF7-A250-985C20D27ACE}" destId="{366D2575-BAB2-45D5-9572-811A47B938FB}" srcOrd="0" destOrd="0" presId="urn:microsoft.com/office/officeart/2005/8/layout/radial4"/>
    <dgm:cxn modelId="{1D93B8BF-B7D2-4A95-A821-F1D502E6F3AD}" srcId="{0EF3EC7F-4A67-4F1A-9CCE-291829784EAF}" destId="{E7B09340-628E-4128-BCE0-34E46FCA5585}" srcOrd="1" destOrd="0" parTransId="{5C425626-47C3-4B9F-8714-72E476E68C78}" sibTransId="{FC099A7F-F2DF-4E9B-A50B-DF8A8B24A5F2}"/>
    <dgm:cxn modelId="{DF80C1D3-F6DE-4E50-A4A2-6346D53FF27A}" srcId="{3C01DB64-9B7B-45D8-8458-772F9EE690EC}" destId="{0EF3EC7F-4A67-4F1A-9CCE-291829784EAF}" srcOrd="0" destOrd="0" parTransId="{446E0E41-00F4-4A95-A9E2-DAD1997F9455}" sibTransId="{CA923841-87F0-4DAA-BD75-D1D718FC3893}"/>
    <dgm:cxn modelId="{6F59B097-7223-463E-AADF-F886F747871C}" type="presParOf" srcId="{2C3FBCD0-4A75-44BB-B5DD-B2968FE5D015}" destId="{C98B50D6-E623-4DDD-94BA-4159AF719E61}" srcOrd="0" destOrd="0" presId="urn:microsoft.com/office/officeart/2005/8/layout/radial4"/>
    <dgm:cxn modelId="{536CE817-A8A2-4D42-90C0-5AE83E2B3C25}" type="presParOf" srcId="{2C3FBCD0-4A75-44BB-B5DD-B2968FE5D015}" destId="{000B607F-B47A-42DF-8001-D428206D2096}" srcOrd="1" destOrd="0" presId="urn:microsoft.com/office/officeart/2005/8/layout/radial4"/>
    <dgm:cxn modelId="{0FFFBF95-8BA2-4246-AA85-4EBE820403DE}" type="presParOf" srcId="{2C3FBCD0-4A75-44BB-B5DD-B2968FE5D015}" destId="{366D2575-BAB2-45D5-9572-811A47B938FB}" srcOrd="2" destOrd="0" presId="urn:microsoft.com/office/officeart/2005/8/layout/radial4"/>
    <dgm:cxn modelId="{F6B670D2-E6A5-4BDE-82CE-859EAC6E98D7}" type="presParOf" srcId="{2C3FBCD0-4A75-44BB-B5DD-B2968FE5D015}" destId="{60EC6CF0-005B-4CCC-8E1A-F69C4C2EA593}" srcOrd="3" destOrd="0" presId="urn:microsoft.com/office/officeart/2005/8/layout/radial4"/>
    <dgm:cxn modelId="{74CB6A49-2A7F-49F1-88BF-BA230964C760}" type="presParOf" srcId="{2C3FBCD0-4A75-44BB-B5DD-B2968FE5D015}" destId="{8F0A591C-A956-4695-9A9C-24E08C174286}" srcOrd="4" destOrd="0" presId="urn:microsoft.com/office/officeart/2005/8/layout/radial4"/>
    <dgm:cxn modelId="{D30FCDC0-45AF-42AD-B6BB-ABBF4D929F2A}" type="presParOf" srcId="{2C3FBCD0-4A75-44BB-B5DD-B2968FE5D015}" destId="{E8371B35-B863-4053-B29A-EE5BBCB0610F}" srcOrd="5" destOrd="0" presId="urn:microsoft.com/office/officeart/2005/8/layout/radial4"/>
    <dgm:cxn modelId="{F61CD35A-142A-48C6-96D0-3C5AEE62D391}" type="presParOf" srcId="{2C3FBCD0-4A75-44BB-B5DD-B2968FE5D015}" destId="{186E1A8E-BEF1-477D-B920-D8EEC62153C3}"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C2FDFC-B7B3-4BC0-B5A4-F8A4FC86747A}">
      <dsp:nvSpPr>
        <dsp:cNvPr id="0" name=""/>
        <dsp:cNvSpPr/>
      </dsp:nvSpPr>
      <dsp:spPr>
        <a:xfrm>
          <a:off x="2699" y="0"/>
          <a:ext cx="2829398" cy="42132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en-US" sz="3900" kern="1200" dirty="0"/>
            <a:t>44% head, neck, chest</a:t>
          </a:r>
        </a:p>
      </dsp:txBody>
      <dsp:txXfrm>
        <a:off x="2699" y="1685290"/>
        <a:ext cx="2829398" cy="1685290"/>
      </dsp:txXfrm>
    </dsp:sp>
    <dsp:sp modelId="{42A58555-2D5F-42F0-AB42-27485217F6BF}">
      <dsp:nvSpPr>
        <dsp:cNvPr id="0" name=""/>
        <dsp:cNvSpPr/>
      </dsp:nvSpPr>
      <dsp:spPr>
        <a:xfrm>
          <a:off x="715896" y="252793"/>
          <a:ext cx="1403003" cy="1403003"/>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A4D809-CF84-4D23-B444-7939D632AC2C}">
      <dsp:nvSpPr>
        <dsp:cNvPr id="0" name=""/>
        <dsp:cNvSpPr/>
      </dsp:nvSpPr>
      <dsp:spPr>
        <a:xfrm>
          <a:off x="2916979" y="0"/>
          <a:ext cx="2829398" cy="42132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en-US" sz="3900" kern="1200" dirty="0"/>
            <a:t>26% </a:t>
          </a:r>
          <a:r>
            <a:rPr lang="en-US" sz="3900" b="1" kern="1200" dirty="0"/>
            <a:t>on</a:t>
          </a:r>
          <a:r>
            <a:rPr lang="en-US" sz="3900" kern="1200" dirty="0"/>
            <a:t> the patient</a:t>
          </a:r>
        </a:p>
      </dsp:txBody>
      <dsp:txXfrm>
        <a:off x="2916979" y="1685290"/>
        <a:ext cx="2829398" cy="1685290"/>
      </dsp:txXfrm>
    </dsp:sp>
    <dsp:sp modelId="{1B32F1E4-1C88-4B75-ACFA-E0BEE45FBC38}">
      <dsp:nvSpPr>
        <dsp:cNvPr id="0" name=""/>
        <dsp:cNvSpPr/>
      </dsp:nvSpPr>
      <dsp:spPr>
        <a:xfrm>
          <a:off x="3630176" y="252793"/>
          <a:ext cx="1403003" cy="1403003"/>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9012B0-155E-4C52-B1BF-CFEDE868BFD3}">
      <dsp:nvSpPr>
        <dsp:cNvPr id="0" name=""/>
        <dsp:cNvSpPr/>
      </dsp:nvSpPr>
      <dsp:spPr>
        <a:xfrm>
          <a:off x="5831259" y="0"/>
          <a:ext cx="2829398" cy="42132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en-US" sz="3900" kern="1200" dirty="0"/>
            <a:t>21% in the airway</a:t>
          </a:r>
        </a:p>
      </dsp:txBody>
      <dsp:txXfrm>
        <a:off x="5831259" y="1685290"/>
        <a:ext cx="2829398" cy="1685290"/>
      </dsp:txXfrm>
    </dsp:sp>
    <dsp:sp modelId="{BEA3C4B4-F219-4578-B3DF-60F62418A7EE}">
      <dsp:nvSpPr>
        <dsp:cNvPr id="0" name=""/>
        <dsp:cNvSpPr/>
      </dsp:nvSpPr>
      <dsp:spPr>
        <a:xfrm>
          <a:off x="6544456" y="252793"/>
          <a:ext cx="1403003" cy="1403003"/>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08069C-618D-45E9-8C55-CB21D2C0B4E4}">
      <dsp:nvSpPr>
        <dsp:cNvPr id="0" name=""/>
        <dsp:cNvSpPr/>
      </dsp:nvSpPr>
      <dsp:spPr>
        <a:xfrm>
          <a:off x="8745539" y="0"/>
          <a:ext cx="2829398" cy="42132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en-US" sz="3900" kern="1200" dirty="0"/>
            <a:t>8% </a:t>
          </a:r>
          <a:r>
            <a:rPr lang="en-US" sz="3900" b="1" kern="1200" dirty="0"/>
            <a:t>in</a:t>
          </a:r>
          <a:r>
            <a:rPr lang="en-US" sz="3900" kern="1200" dirty="0"/>
            <a:t> the patient</a:t>
          </a:r>
        </a:p>
      </dsp:txBody>
      <dsp:txXfrm>
        <a:off x="8745539" y="1685290"/>
        <a:ext cx="2829398" cy="1685290"/>
      </dsp:txXfrm>
    </dsp:sp>
    <dsp:sp modelId="{08748048-383B-43D2-8C2B-0DF51A9D212D}">
      <dsp:nvSpPr>
        <dsp:cNvPr id="0" name=""/>
        <dsp:cNvSpPr/>
      </dsp:nvSpPr>
      <dsp:spPr>
        <a:xfrm>
          <a:off x="9458736" y="252793"/>
          <a:ext cx="1403003" cy="1403003"/>
        </a:xfrm>
        <a:prstGeom prst="ellipse">
          <a:avLst/>
        </a:prstGeom>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0653C2-0F8E-48EC-9D07-1803E7552456}">
      <dsp:nvSpPr>
        <dsp:cNvPr id="0" name=""/>
        <dsp:cNvSpPr/>
      </dsp:nvSpPr>
      <dsp:spPr>
        <a:xfrm>
          <a:off x="0" y="3581241"/>
          <a:ext cx="10651426" cy="631983"/>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0FAD97-75F8-47EB-B2E9-DF98601C64C6}">
      <dsp:nvSpPr>
        <dsp:cNvPr id="0" name=""/>
        <dsp:cNvSpPr/>
      </dsp:nvSpPr>
      <dsp:spPr>
        <a:xfrm>
          <a:off x="103169" y="816"/>
          <a:ext cx="2105795" cy="126347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Alert team members to the fire</a:t>
          </a:r>
        </a:p>
      </dsp:txBody>
      <dsp:txXfrm>
        <a:off x="103169" y="816"/>
        <a:ext cx="2105795" cy="1263477"/>
      </dsp:txXfrm>
    </dsp:sp>
    <dsp:sp modelId="{297E3C00-93F7-4321-8E45-FF705670DA4E}">
      <dsp:nvSpPr>
        <dsp:cNvPr id="0" name=""/>
        <dsp:cNvSpPr/>
      </dsp:nvSpPr>
      <dsp:spPr>
        <a:xfrm>
          <a:off x="2419545" y="816"/>
          <a:ext cx="2105795" cy="126347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Stop the flow of airway gases </a:t>
          </a:r>
        </a:p>
      </dsp:txBody>
      <dsp:txXfrm>
        <a:off x="2419545" y="816"/>
        <a:ext cx="2105795" cy="1263477"/>
      </dsp:txXfrm>
    </dsp:sp>
    <dsp:sp modelId="{B3E8E880-1364-4D3A-B3EF-C3D51784FAAE}">
      <dsp:nvSpPr>
        <dsp:cNvPr id="0" name=""/>
        <dsp:cNvSpPr/>
      </dsp:nvSpPr>
      <dsp:spPr>
        <a:xfrm>
          <a:off x="4735920" y="816"/>
          <a:ext cx="2105795" cy="126347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Smother or extinguish the fire</a:t>
          </a:r>
        </a:p>
      </dsp:txBody>
      <dsp:txXfrm>
        <a:off x="4735920" y="816"/>
        <a:ext cx="2105795" cy="1263477"/>
      </dsp:txXfrm>
    </dsp:sp>
    <dsp:sp modelId="{A6922F85-FAC1-4F0E-B5CF-8EFF1C3747E4}">
      <dsp:nvSpPr>
        <dsp:cNvPr id="0" name=""/>
        <dsp:cNvSpPr/>
      </dsp:nvSpPr>
      <dsp:spPr>
        <a:xfrm>
          <a:off x="7052295" y="816"/>
          <a:ext cx="2105795" cy="126347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Push the instrument table away</a:t>
          </a:r>
        </a:p>
      </dsp:txBody>
      <dsp:txXfrm>
        <a:off x="7052295" y="816"/>
        <a:ext cx="2105795" cy="1263477"/>
      </dsp:txXfrm>
    </dsp:sp>
    <dsp:sp modelId="{3BCBBFF9-0045-4EB8-8B1B-CC70296D18AA}">
      <dsp:nvSpPr>
        <dsp:cNvPr id="0" name=""/>
        <dsp:cNvSpPr/>
      </dsp:nvSpPr>
      <dsp:spPr>
        <a:xfrm>
          <a:off x="9368671" y="816"/>
          <a:ext cx="2105795" cy="126347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Remove burning material</a:t>
          </a:r>
        </a:p>
      </dsp:txBody>
      <dsp:txXfrm>
        <a:off x="9368671" y="816"/>
        <a:ext cx="2105795" cy="1263477"/>
      </dsp:txXfrm>
    </dsp:sp>
    <dsp:sp modelId="{972D35F2-0E37-4A59-9352-3768C1DD7605}">
      <dsp:nvSpPr>
        <dsp:cNvPr id="0" name=""/>
        <dsp:cNvSpPr/>
      </dsp:nvSpPr>
      <dsp:spPr>
        <a:xfrm>
          <a:off x="103169" y="1474873"/>
          <a:ext cx="2105795" cy="126347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Assess for secondary fires</a:t>
          </a:r>
        </a:p>
      </dsp:txBody>
      <dsp:txXfrm>
        <a:off x="103169" y="1474873"/>
        <a:ext cx="2105795" cy="1263477"/>
      </dsp:txXfrm>
    </dsp:sp>
    <dsp:sp modelId="{C9B0BE5A-4A78-4DFF-8770-FED477444818}">
      <dsp:nvSpPr>
        <dsp:cNvPr id="0" name=""/>
        <dsp:cNvSpPr/>
      </dsp:nvSpPr>
      <dsp:spPr>
        <a:xfrm>
          <a:off x="2419545" y="1474873"/>
          <a:ext cx="2105795" cy="126347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Assess the patient for injuries</a:t>
          </a:r>
        </a:p>
      </dsp:txBody>
      <dsp:txXfrm>
        <a:off x="2419545" y="1474873"/>
        <a:ext cx="2105795" cy="1263477"/>
      </dsp:txXfrm>
    </dsp:sp>
    <dsp:sp modelId="{16895633-D4F9-42C0-9B12-5A8AFD62C39F}">
      <dsp:nvSpPr>
        <dsp:cNvPr id="0" name=""/>
        <dsp:cNvSpPr/>
      </dsp:nvSpPr>
      <dsp:spPr>
        <a:xfrm>
          <a:off x="4735920" y="1474873"/>
          <a:ext cx="2105795" cy="126347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Notify appropriate personnel</a:t>
          </a:r>
        </a:p>
      </dsp:txBody>
      <dsp:txXfrm>
        <a:off x="4735920" y="1474873"/>
        <a:ext cx="2105795" cy="1263477"/>
      </dsp:txXfrm>
    </dsp:sp>
    <dsp:sp modelId="{BED54F2D-DA70-4EAB-84D5-95162F382E9A}">
      <dsp:nvSpPr>
        <dsp:cNvPr id="0" name=""/>
        <dsp:cNvSpPr/>
      </dsp:nvSpPr>
      <dsp:spPr>
        <a:xfrm>
          <a:off x="7052295" y="1474873"/>
          <a:ext cx="2105795" cy="126347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Notify the fire department</a:t>
          </a:r>
        </a:p>
      </dsp:txBody>
      <dsp:txXfrm>
        <a:off x="7052295" y="1474873"/>
        <a:ext cx="2105795" cy="1263477"/>
      </dsp:txXfrm>
    </dsp:sp>
    <dsp:sp modelId="{6602817F-B9C8-4637-9CC5-291D701F2404}">
      <dsp:nvSpPr>
        <dsp:cNvPr id="0" name=""/>
        <dsp:cNvSpPr/>
      </dsp:nvSpPr>
      <dsp:spPr>
        <a:xfrm>
          <a:off x="9368671" y="1474873"/>
          <a:ext cx="2105795" cy="126347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Act as a liaison to patient’s family</a:t>
          </a:r>
        </a:p>
      </dsp:txBody>
      <dsp:txXfrm>
        <a:off x="9368671" y="1474873"/>
        <a:ext cx="2105795" cy="1263477"/>
      </dsp:txXfrm>
    </dsp:sp>
    <dsp:sp modelId="{F9F64F17-07FB-45F7-AD24-189B2016B33A}">
      <dsp:nvSpPr>
        <dsp:cNvPr id="0" name=""/>
        <dsp:cNvSpPr/>
      </dsp:nvSpPr>
      <dsp:spPr>
        <a:xfrm>
          <a:off x="3577732" y="2948930"/>
          <a:ext cx="2105795" cy="126347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Retain involved materials and supplies</a:t>
          </a:r>
        </a:p>
      </dsp:txBody>
      <dsp:txXfrm>
        <a:off x="3577732" y="2948930"/>
        <a:ext cx="2105795" cy="1263477"/>
      </dsp:txXfrm>
    </dsp:sp>
    <dsp:sp modelId="{40A89DEB-CB6F-4423-9EDE-39AD6C02FA05}">
      <dsp:nvSpPr>
        <dsp:cNvPr id="0" name=""/>
        <dsp:cNvSpPr/>
      </dsp:nvSpPr>
      <dsp:spPr>
        <a:xfrm>
          <a:off x="5894108" y="2948930"/>
          <a:ext cx="2105795" cy="126347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Document the event</a:t>
          </a:r>
        </a:p>
      </dsp:txBody>
      <dsp:txXfrm>
        <a:off x="5894108" y="2948930"/>
        <a:ext cx="2105795" cy="126347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0FAD97-75F8-47EB-B2E9-DF98601C64C6}">
      <dsp:nvSpPr>
        <dsp:cNvPr id="0" name=""/>
        <dsp:cNvSpPr/>
      </dsp:nvSpPr>
      <dsp:spPr>
        <a:xfrm>
          <a:off x="606016" y="1099"/>
          <a:ext cx="3239250" cy="194355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Activate the fire alarm system</a:t>
          </a:r>
        </a:p>
      </dsp:txBody>
      <dsp:txXfrm>
        <a:off x="606016" y="1099"/>
        <a:ext cx="3239250" cy="1943550"/>
      </dsp:txXfrm>
    </dsp:sp>
    <dsp:sp modelId="{297E3C00-93F7-4321-8E45-FF705670DA4E}">
      <dsp:nvSpPr>
        <dsp:cNvPr id="0" name=""/>
        <dsp:cNvSpPr/>
      </dsp:nvSpPr>
      <dsp:spPr>
        <a:xfrm>
          <a:off x="4169193" y="1099"/>
          <a:ext cx="3239250" cy="194355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Shut off the oxygen supply to the room</a:t>
          </a:r>
        </a:p>
      </dsp:txBody>
      <dsp:txXfrm>
        <a:off x="4169193" y="1099"/>
        <a:ext cx="3239250" cy="1943550"/>
      </dsp:txXfrm>
    </dsp:sp>
    <dsp:sp modelId="{B3E8E880-1364-4D3A-B3EF-C3D51784FAAE}">
      <dsp:nvSpPr>
        <dsp:cNvPr id="0" name=""/>
        <dsp:cNvSpPr/>
      </dsp:nvSpPr>
      <dsp:spPr>
        <a:xfrm>
          <a:off x="7732369" y="1099"/>
          <a:ext cx="3239250" cy="194355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Smother or extinguish burning materials</a:t>
          </a:r>
        </a:p>
      </dsp:txBody>
      <dsp:txXfrm>
        <a:off x="7732369" y="1099"/>
        <a:ext cx="3239250" cy="1943550"/>
      </dsp:txXfrm>
    </dsp:sp>
    <dsp:sp modelId="{9E5B32B0-3B04-41CB-8985-75F87ACC40C0}">
      <dsp:nvSpPr>
        <dsp:cNvPr id="0" name=""/>
        <dsp:cNvSpPr/>
      </dsp:nvSpPr>
      <dsp:spPr>
        <a:xfrm>
          <a:off x="606016" y="2268575"/>
          <a:ext cx="3239250" cy="194355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Notify appropriate personnel</a:t>
          </a:r>
        </a:p>
      </dsp:txBody>
      <dsp:txXfrm>
        <a:off x="606016" y="2268575"/>
        <a:ext cx="3239250" cy="1943550"/>
      </dsp:txXfrm>
    </dsp:sp>
    <dsp:sp modelId="{972D35F2-0E37-4A59-9352-3768C1DD7605}">
      <dsp:nvSpPr>
        <dsp:cNvPr id="0" name=""/>
        <dsp:cNvSpPr/>
      </dsp:nvSpPr>
      <dsp:spPr>
        <a:xfrm>
          <a:off x="4169193" y="2268575"/>
          <a:ext cx="3239250" cy="194355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Delegate roles for non-direct caregivers</a:t>
          </a:r>
        </a:p>
      </dsp:txBody>
      <dsp:txXfrm>
        <a:off x="4169193" y="2268575"/>
        <a:ext cx="3239250" cy="1943550"/>
      </dsp:txXfrm>
    </dsp:sp>
    <dsp:sp modelId="{C9B0BE5A-4A78-4DFF-8770-FED477444818}">
      <dsp:nvSpPr>
        <dsp:cNvPr id="0" name=""/>
        <dsp:cNvSpPr/>
      </dsp:nvSpPr>
      <dsp:spPr>
        <a:xfrm>
          <a:off x="7732369" y="2268575"/>
          <a:ext cx="3239250" cy="194355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Direct traffic</a:t>
          </a:r>
        </a:p>
      </dsp:txBody>
      <dsp:txXfrm>
        <a:off x="7732369" y="2268575"/>
        <a:ext cx="3239250" cy="194355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0FAD97-75F8-47EB-B2E9-DF98601C64C6}">
      <dsp:nvSpPr>
        <dsp:cNvPr id="0" name=""/>
        <dsp:cNvSpPr/>
      </dsp:nvSpPr>
      <dsp:spPr>
        <a:xfrm>
          <a:off x="606016" y="1099"/>
          <a:ext cx="3239250" cy="194355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Remove the endotracheal tube from the airway</a:t>
          </a:r>
        </a:p>
      </dsp:txBody>
      <dsp:txXfrm>
        <a:off x="606016" y="1099"/>
        <a:ext cx="3239250" cy="1943550"/>
      </dsp:txXfrm>
    </dsp:sp>
    <dsp:sp modelId="{29F2E9C8-FECA-4B0F-AD21-3801F72D9DEF}">
      <dsp:nvSpPr>
        <dsp:cNvPr id="0" name=""/>
        <dsp:cNvSpPr/>
      </dsp:nvSpPr>
      <dsp:spPr>
        <a:xfrm>
          <a:off x="4169193" y="1099"/>
          <a:ext cx="3239250" cy="194355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Remove any burning materials from the airway</a:t>
          </a:r>
        </a:p>
      </dsp:txBody>
      <dsp:txXfrm>
        <a:off x="4169193" y="1099"/>
        <a:ext cx="3239250" cy="1943550"/>
      </dsp:txXfrm>
    </dsp:sp>
    <dsp:sp modelId="{297E3C00-93F7-4321-8E45-FF705670DA4E}">
      <dsp:nvSpPr>
        <dsp:cNvPr id="0" name=""/>
        <dsp:cNvSpPr/>
      </dsp:nvSpPr>
      <dsp:spPr>
        <a:xfrm>
          <a:off x="7732369" y="1099"/>
          <a:ext cx="3239250" cy="194355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Disconnect and remove the breathing circuit</a:t>
          </a:r>
        </a:p>
      </dsp:txBody>
      <dsp:txXfrm>
        <a:off x="7732369" y="1099"/>
        <a:ext cx="3239250" cy="1943550"/>
      </dsp:txXfrm>
    </dsp:sp>
    <dsp:sp modelId="{CD0CA516-45DA-4A1C-9051-6E4F0E4029BB}">
      <dsp:nvSpPr>
        <dsp:cNvPr id="0" name=""/>
        <dsp:cNvSpPr/>
      </dsp:nvSpPr>
      <dsp:spPr>
        <a:xfrm>
          <a:off x="606016" y="2268575"/>
          <a:ext cx="3239250" cy="194355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Pour saline into the airway</a:t>
          </a:r>
        </a:p>
      </dsp:txBody>
      <dsp:txXfrm>
        <a:off x="606016" y="2268575"/>
        <a:ext cx="3239250" cy="1943550"/>
      </dsp:txXfrm>
    </dsp:sp>
    <dsp:sp modelId="{A6922F85-FAC1-4F0E-B5CF-8EFF1C3747E4}">
      <dsp:nvSpPr>
        <dsp:cNvPr id="0" name=""/>
        <dsp:cNvSpPr/>
      </dsp:nvSpPr>
      <dsp:spPr>
        <a:xfrm>
          <a:off x="4169193" y="2268575"/>
          <a:ext cx="3239250" cy="194355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Examine the airway</a:t>
          </a:r>
        </a:p>
      </dsp:txBody>
      <dsp:txXfrm>
        <a:off x="4169193" y="2268575"/>
        <a:ext cx="3239250" cy="1943550"/>
      </dsp:txXfrm>
    </dsp:sp>
    <dsp:sp modelId="{3BCBBFF9-0045-4EB8-8B1B-CC70296D18AA}">
      <dsp:nvSpPr>
        <dsp:cNvPr id="0" name=""/>
        <dsp:cNvSpPr/>
      </dsp:nvSpPr>
      <dsp:spPr>
        <a:xfrm>
          <a:off x="7732369" y="2268575"/>
          <a:ext cx="3239250" cy="194355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Re-establish the airway and resume ventilation</a:t>
          </a:r>
        </a:p>
      </dsp:txBody>
      <dsp:txXfrm>
        <a:off x="7732369" y="2268575"/>
        <a:ext cx="3239250" cy="194355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004BF-B00E-4CC5-8CCA-45744936DC21}">
      <dsp:nvSpPr>
        <dsp:cNvPr id="0" name=""/>
        <dsp:cNvSpPr/>
      </dsp:nvSpPr>
      <dsp:spPr>
        <a:xfrm>
          <a:off x="606016" y="1099"/>
          <a:ext cx="3239250" cy="194355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Disconnect equipment from power source</a:t>
          </a:r>
        </a:p>
      </dsp:txBody>
      <dsp:txXfrm>
        <a:off x="606016" y="1099"/>
        <a:ext cx="3239250" cy="1943550"/>
      </dsp:txXfrm>
    </dsp:sp>
    <dsp:sp modelId="{D9BAD26B-F149-4292-B929-4A55D3320399}">
      <dsp:nvSpPr>
        <dsp:cNvPr id="0" name=""/>
        <dsp:cNvSpPr/>
      </dsp:nvSpPr>
      <dsp:spPr>
        <a:xfrm>
          <a:off x="4169193" y="1099"/>
          <a:ext cx="3239250" cy="194355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Remove the working end of the equipment from the sterile field</a:t>
          </a:r>
        </a:p>
      </dsp:txBody>
      <dsp:txXfrm>
        <a:off x="4169193" y="1099"/>
        <a:ext cx="3239250" cy="1943550"/>
      </dsp:txXfrm>
    </dsp:sp>
    <dsp:sp modelId="{B0D6A831-2A10-4A8B-A9BA-DEECD1A6978E}">
      <dsp:nvSpPr>
        <dsp:cNvPr id="0" name=""/>
        <dsp:cNvSpPr/>
      </dsp:nvSpPr>
      <dsp:spPr>
        <a:xfrm>
          <a:off x="7732369" y="1099"/>
          <a:ext cx="3239250" cy="194355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Shut off the electricity to the equipment if unable to disconnect from outlet</a:t>
          </a:r>
        </a:p>
      </dsp:txBody>
      <dsp:txXfrm>
        <a:off x="7732369" y="1099"/>
        <a:ext cx="3239250" cy="1943550"/>
      </dsp:txXfrm>
    </dsp:sp>
    <dsp:sp modelId="{B5F302B0-BEEB-49D6-B489-3FED36EB21FC}">
      <dsp:nvSpPr>
        <dsp:cNvPr id="0" name=""/>
        <dsp:cNvSpPr/>
      </dsp:nvSpPr>
      <dsp:spPr>
        <a:xfrm>
          <a:off x="606016" y="2268575"/>
          <a:ext cx="3239250" cy="194355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Shut off gases to the equipment, if applicable</a:t>
          </a:r>
        </a:p>
      </dsp:txBody>
      <dsp:txXfrm>
        <a:off x="606016" y="2268575"/>
        <a:ext cx="3239250" cy="1943550"/>
      </dsp:txXfrm>
    </dsp:sp>
    <dsp:sp modelId="{AEFDEFC9-D0B4-4738-B705-C5BB71C5E2B2}">
      <dsp:nvSpPr>
        <dsp:cNvPr id="0" name=""/>
        <dsp:cNvSpPr/>
      </dsp:nvSpPr>
      <dsp:spPr>
        <a:xfrm>
          <a:off x="4169193" y="2268575"/>
          <a:ext cx="3239250" cy="194355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Remove equipment from the OR, if possible</a:t>
          </a:r>
        </a:p>
      </dsp:txBody>
      <dsp:txXfrm>
        <a:off x="4169193" y="2268575"/>
        <a:ext cx="3239250" cy="1943550"/>
      </dsp:txXfrm>
    </dsp:sp>
    <dsp:sp modelId="{0F4C8A15-896E-421B-880F-77EF0F02D68A}">
      <dsp:nvSpPr>
        <dsp:cNvPr id="0" name=""/>
        <dsp:cNvSpPr/>
      </dsp:nvSpPr>
      <dsp:spPr>
        <a:xfrm>
          <a:off x="7732369" y="2268575"/>
          <a:ext cx="3239250" cy="194355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Evacuate OR if necessary</a:t>
          </a:r>
        </a:p>
      </dsp:txBody>
      <dsp:txXfrm>
        <a:off x="7732369" y="2268575"/>
        <a:ext cx="3239250" cy="194355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C6F24A-A434-4214-8140-E8EDFAB35AFF}">
      <dsp:nvSpPr>
        <dsp:cNvPr id="0" name=""/>
        <dsp:cNvSpPr/>
      </dsp:nvSpPr>
      <dsp:spPr>
        <a:xfrm>
          <a:off x="0" y="148740"/>
          <a:ext cx="3283209" cy="196992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Assist with the decision to evacuate</a:t>
          </a:r>
        </a:p>
      </dsp:txBody>
      <dsp:txXfrm>
        <a:off x="0" y="148740"/>
        <a:ext cx="3283209" cy="1969925"/>
      </dsp:txXfrm>
    </dsp:sp>
    <dsp:sp modelId="{487482DE-821F-428E-BA27-E66F875DBA1C}">
      <dsp:nvSpPr>
        <dsp:cNvPr id="0" name=""/>
        <dsp:cNvSpPr/>
      </dsp:nvSpPr>
      <dsp:spPr>
        <a:xfrm>
          <a:off x="3611529" y="148740"/>
          <a:ext cx="3283209" cy="196992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Order evacuation of the OR</a:t>
          </a:r>
        </a:p>
      </dsp:txBody>
      <dsp:txXfrm>
        <a:off x="3611529" y="148740"/>
        <a:ext cx="3283209" cy="1969925"/>
      </dsp:txXfrm>
    </dsp:sp>
    <dsp:sp modelId="{5F1A5ED3-810F-4559-B3F7-D21D996C5A04}">
      <dsp:nvSpPr>
        <dsp:cNvPr id="0" name=""/>
        <dsp:cNvSpPr/>
      </dsp:nvSpPr>
      <dsp:spPr>
        <a:xfrm>
          <a:off x="7223059" y="148740"/>
          <a:ext cx="3283209" cy="196992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Order evacuation of the surrounding area</a:t>
          </a:r>
        </a:p>
      </dsp:txBody>
      <dsp:txXfrm>
        <a:off x="7223059" y="148740"/>
        <a:ext cx="3283209" cy="1969925"/>
      </dsp:txXfrm>
    </dsp:sp>
    <dsp:sp modelId="{002696F5-02E4-45A4-81E1-1A046FFEC7A8}">
      <dsp:nvSpPr>
        <dsp:cNvPr id="0" name=""/>
        <dsp:cNvSpPr/>
      </dsp:nvSpPr>
      <dsp:spPr>
        <a:xfrm>
          <a:off x="0" y="2446986"/>
          <a:ext cx="3283209" cy="196992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Communicate the need to evacuate</a:t>
          </a:r>
        </a:p>
      </dsp:txBody>
      <dsp:txXfrm>
        <a:off x="0" y="2446986"/>
        <a:ext cx="3283209" cy="1969925"/>
      </dsp:txXfrm>
    </dsp:sp>
    <dsp:sp modelId="{6936D7C7-6BC3-430C-A04C-307190F605DA}">
      <dsp:nvSpPr>
        <dsp:cNvPr id="0" name=""/>
        <dsp:cNvSpPr/>
      </dsp:nvSpPr>
      <dsp:spPr>
        <a:xfrm>
          <a:off x="3611529" y="2446986"/>
          <a:ext cx="3283209" cy="196992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Compile a list of people in the perioperative area</a:t>
          </a:r>
        </a:p>
      </dsp:txBody>
      <dsp:txXfrm>
        <a:off x="3611529" y="2446986"/>
        <a:ext cx="3283209" cy="1969925"/>
      </dsp:txXfrm>
    </dsp:sp>
    <dsp:sp modelId="{9AF14837-0DB5-40B1-A6AF-C7B15BDDE273}">
      <dsp:nvSpPr>
        <dsp:cNvPr id="0" name=""/>
        <dsp:cNvSpPr/>
      </dsp:nvSpPr>
      <dsp:spPr>
        <a:xfrm>
          <a:off x="7223059" y="2446986"/>
          <a:ext cx="3283209" cy="196992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Activate the disaster plan</a:t>
          </a:r>
        </a:p>
      </dsp:txBody>
      <dsp:txXfrm>
        <a:off x="7223059" y="2446986"/>
        <a:ext cx="3283209" cy="19699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0A75F-C7E4-4DEE-AA11-F8EBE3A63264}">
      <dsp:nvSpPr>
        <dsp:cNvPr id="0" name=""/>
        <dsp:cNvSpPr/>
      </dsp:nvSpPr>
      <dsp:spPr>
        <a:xfrm>
          <a:off x="0" y="514"/>
          <a:ext cx="1157763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46AA95-6064-4FD8-922B-81EF221857A5}">
      <dsp:nvSpPr>
        <dsp:cNvPr id="0" name=""/>
        <dsp:cNvSpPr/>
      </dsp:nvSpPr>
      <dsp:spPr>
        <a:xfrm>
          <a:off x="0" y="514"/>
          <a:ext cx="11577637" cy="842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a:t>Before the procedure starts</a:t>
          </a:r>
        </a:p>
      </dsp:txBody>
      <dsp:txXfrm>
        <a:off x="0" y="514"/>
        <a:ext cx="11577637" cy="842439"/>
      </dsp:txXfrm>
    </dsp:sp>
    <dsp:sp modelId="{80773638-7DA2-403E-B70A-15B56B4B76F9}">
      <dsp:nvSpPr>
        <dsp:cNvPr id="0" name=""/>
        <dsp:cNvSpPr/>
      </dsp:nvSpPr>
      <dsp:spPr>
        <a:xfrm>
          <a:off x="0" y="842953"/>
          <a:ext cx="1157763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621BA5-B450-4398-8043-232D84184BAE}">
      <dsp:nvSpPr>
        <dsp:cNvPr id="0" name=""/>
        <dsp:cNvSpPr/>
      </dsp:nvSpPr>
      <dsp:spPr>
        <a:xfrm>
          <a:off x="0" y="842953"/>
          <a:ext cx="11577637" cy="842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a:t>Everyone participates</a:t>
          </a:r>
        </a:p>
      </dsp:txBody>
      <dsp:txXfrm>
        <a:off x="0" y="842953"/>
        <a:ext cx="11577637" cy="842439"/>
      </dsp:txXfrm>
    </dsp:sp>
    <dsp:sp modelId="{4A997DDC-CFEC-400E-A041-83AFFDB25893}">
      <dsp:nvSpPr>
        <dsp:cNvPr id="0" name=""/>
        <dsp:cNvSpPr/>
      </dsp:nvSpPr>
      <dsp:spPr>
        <a:xfrm>
          <a:off x="0" y="1685392"/>
          <a:ext cx="1157763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7F7060-8562-43E4-8297-F66F288B91AD}">
      <dsp:nvSpPr>
        <dsp:cNvPr id="0" name=""/>
        <dsp:cNvSpPr/>
      </dsp:nvSpPr>
      <dsp:spPr>
        <a:xfrm>
          <a:off x="0" y="1685392"/>
          <a:ext cx="11577637" cy="842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a:t>Identify fire risks that are present</a:t>
          </a:r>
        </a:p>
      </dsp:txBody>
      <dsp:txXfrm>
        <a:off x="0" y="1685392"/>
        <a:ext cx="11577637" cy="842439"/>
      </dsp:txXfrm>
    </dsp:sp>
    <dsp:sp modelId="{6D95ECE1-222A-4984-9315-FA7907320EB1}">
      <dsp:nvSpPr>
        <dsp:cNvPr id="0" name=""/>
        <dsp:cNvSpPr/>
      </dsp:nvSpPr>
      <dsp:spPr>
        <a:xfrm>
          <a:off x="0" y="2527832"/>
          <a:ext cx="1157763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584E35-993E-43D0-B6D8-A64AE47BCB8B}">
      <dsp:nvSpPr>
        <dsp:cNvPr id="0" name=""/>
        <dsp:cNvSpPr/>
      </dsp:nvSpPr>
      <dsp:spPr>
        <a:xfrm>
          <a:off x="0" y="2527832"/>
          <a:ext cx="11577637" cy="842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a:t>Intervene based on the risks identified</a:t>
          </a:r>
        </a:p>
      </dsp:txBody>
      <dsp:txXfrm>
        <a:off x="0" y="2527832"/>
        <a:ext cx="11577637" cy="842439"/>
      </dsp:txXfrm>
    </dsp:sp>
    <dsp:sp modelId="{B66E2476-E73A-4E6D-9A01-2076CB3271B2}">
      <dsp:nvSpPr>
        <dsp:cNvPr id="0" name=""/>
        <dsp:cNvSpPr/>
      </dsp:nvSpPr>
      <dsp:spPr>
        <a:xfrm>
          <a:off x="0" y="3370271"/>
          <a:ext cx="1157763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C1C8B0-5E36-4B13-9B1E-ACEB299B6945}">
      <dsp:nvSpPr>
        <dsp:cNvPr id="0" name=""/>
        <dsp:cNvSpPr/>
      </dsp:nvSpPr>
      <dsp:spPr>
        <a:xfrm>
          <a:off x="0" y="3370271"/>
          <a:ext cx="11577637" cy="842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dirty="0"/>
            <a:t>Document assessment and that action was taken</a:t>
          </a:r>
        </a:p>
      </dsp:txBody>
      <dsp:txXfrm>
        <a:off x="0" y="3370271"/>
        <a:ext cx="11577637" cy="8424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1C5373-8D97-4F1E-A5E4-01F7191CA1F1}">
      <dsp:nvSpPr>
        <dsp:cNvPr id="0" name=""/>
        <dsp:cNvSpPr/>
      </dsp:nvSpPr>
      <dsp:spPr>
        <a:xfrm>
          <a:off x="3391" y="357530"/>
          <a:ext cx="2690896" cy="161453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Follow device manufacturer’s IFU</a:t>
          </a:r>
          <a:endParaRPr lang="en-US" sz="2500" kern="1200" dirty="0"/>
        </a:p>
      </dsp:txBody>
      <dsp:txXfrm>
        <a:off x="3391" y="357530"/>
        <a:ext cx="2690896" cy="1614537"/>
      </dsp:txXfrm>
    </dsp:sp>
    <dsp:sp modelId="{14ABD2A8-84D5-49CB-8E14-42C0CE133467}">
      <dsp:nvSpPr>
        <dsp:cNvPr id="0" name=""/>
        <dsp:cNvSpPr/>
      </dsp:nvSpPr>
      <dsp:spPr>
        <a:xfrm>
          <a:off x="2963377" y="357530"/>
          <a:ext cx="2690896" cy="161453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Inspect equipment/devices before use</a:t>
          </a:r>
          <a:endParaRPr lang="en-US" sz="2500" kern="1200" dirty="0"/>
        </a:p>
      </dsp:txBody>
      <dsp:txXfrm>
        <a:off x="2963377" y="357530"/>
        <a:ext cx="2690896" cy="1614537"/>
      </dsp:txXfrm>
    </dsp:sp>
    <dsp:sp modelId="{2B1A92CF-B369-40F1-871B-08A69B212AEF}">
      <dsp:nvSpPr>
        <dsp:cNvPr id="0" name=""/>
        <dsp:cNvSpPr/>
      </dsp:nvSpPr>
      <dsp:spPr>
        <a:xfrm>
          <a:off x="5923363" y="357530"/>
          <a:ext cx="2690896" cy="161453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Use safety holsters or protective caps as intended</a:t>
          </a:r>
          <a:endParaRPr lang="en-US" sz="2500" kern="1200" dirty="0"/>
        </a:p>
      </dsp:txBody>
      <dsp:txXfrm>
        <a:off x="5923363" y="357530"/>
        <a:ext cx="2690896" cy="1614537"/>
      </dsp:txXfrm>
    </dsp:sp>
    <dsp:sp modelId="{20768716-656B-4534-BE2F-FF58752FF17D}">
      <dsp:nvSpPr>
        <dsp:cNvPr id="0" name=""/>
        <dsp:cNvSpPr/>
      </dsp:nvSpPr>
      <dsp:spPr>
        <a:xfrm>
          <a:off x="8883349" y="357530"/>
          <a:ext cx="2690896" cy="161453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Moisten soft goods used near ignition sources</a:t>
          </a:r>
        </a:p>
      </dsp:txBody>
      <dsp:txXfrm>
        <a:off x="8883349" y="357530"/>
        <a:ext cx="2690896" cy="1614537"/>
      </dsp:txXfrm>
    </dsp:sp>
    <dsp:sp modelId="{35982B5C-3A29-4A9A-ABF4-7FC863AE9FD5}">
      <dsp:nvSpPr>
        <dsp:cNvPr id="0" name=""/>
        <dsp:cNvSpPr/>
      </dsp:nvSpPr>
      <dsp:spPr>
        <a:xfrm>
          <a:off x="3391" y="2241157"/>
          <a:ext cx="2690896" cy="161453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Use lowest possible energy settings</a:t>
          </a:r>
          <a:endParaRPr lang="en-US" sz="2500" kern="1200" dirty="0"/>
        </a:p>
      </dsp:txBody>
      <dsp:txXfrm>
        <a:off x="3391" y="2241157"/>
        <a:ext cx="2690896" cy="1614537"/>
      </dsp:txXfrm>
    </dsp:sp>
    <dsp:sp modelId="{54F674D7-F2DF-46E5-A415-EFBC36956C67}">
      <dsp:nvSpPr>
        <dsp:cNvPr id="0" name=""/>
        <dsp:cNvSpPr/>
      </dsp:nvSpPr>
      <dsp:spPr>
        <a:xfrm>
          <a:off x="2963377" y="2241157"/>
          <a:ext cx="2690896" cy="161453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Place equipment in standby mode</a:t>
          </a:r>
          <a:endParaRPr lang="en-US" sz="2500" kern="1200" dirty="0"/>
        </a:p>
      </dsp:txBody>
      <dsp:txXfrm>
        <a:off x="2963377" y="2241157"/>
        <a:ext cx="2690896" cy="1614537"/>
      </dsp:txXfrm>
    </dsp:sp>
    <dsp:sp modelId="{43788E3D-9CDF-4DA6-B4EC-0E5054B4F1CE}">
      <dsp:nvSpPr>
        <dsp:cNvPr id="0" name=""/>
        <dsp:cNvSpPr/>
      </dsp:nvSpPr>
      <dsp:spPr>
        <a:xfrm>
          <a:off x="5923363" y="2241157"/>
          <a:ext cx="2690896" cy="161453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Verify availability of water/saline and extinguisher</a:t>
          </a:r>
          <a:endParaRPr lang="en-US" sz="2500" kern="1200" dirty="0"/>
        </a:p>
      </dsp:txBody>
      <dsp:txXfrm>
        <a:off x="5923363" y="2241157"/>
        <a:ext cx="2690896" cy="1614537"/>
      </dsp:txXfrm>
    </dsp:sp>
    <dsp:sp modelId="{2C70E706-D2A4-4F6C-9664-F0B19756363D}">
      <dsp:nvSpPr>
        <dsp:cNvPr id="0" name=""/>
        <dsp:cNvSpPr/>
      </dsp:nvSpPr>
      <dsp:spPr>
        <a:xfrm>
          <a:off x="8883349" y="2241157"/>
          <a:ext cx="2690896" cy="161453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Communicate with team before activating devices </a:t>
          </a:r>
        </a:p>
      </dsp:txBody>
      <dsp:txXfrm>
        <a:off x="8883349" y="2241157"/>
        <a:ext cx="2690896" cy="16145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11BEF4-7C5B-4BBF-8F41-4536C7422EE5}">
      <dsp:nvSpPr>
        <dsp:cNvPr id="0" name=""/>
        <dsp:cNvSpPr/>
      </dsp:nvSpPr>
      <dsp:spPr>
        <a:xfrm>
          <a:off x="3957" y="713960"/>
          <a:ext cx="2142541" cy="12855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Patient </a:t>
          </a:r>
        </a:p>
      </dsp:txBody>
      <dsp:txXfrm>
        <a:off x="3957" y="713960"/>
        <a:ext cx="2142541" cy="1285524"/>
      </dsp:txXfrm>
    </dsp:sp>
    <dsp:sp modelId="{0664F116-A1A3-45F8-8F14-20EDAC986A76}">
      <dsp:nvSpPr>
        <dsp:cNvPr id="0" name=""/>
        <dsp:cNvSpPr/>
      </dsp:nvSpPr>
      <dsp:spPr>
        <a:xfrm>
          <a:off x="2360752" y="713960"/>
          <a:ext cx="2142541" cy="12855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Linens</a:t>
          </a:r>
        </a:p>
      </dsp:txBody>
      <dsp:txXfrm>
        <a:off x="2360752" y="713960"/>
        <a:ext cx="2142541" cy="1285524"/>
      </dsp:txXfrm>
    </dsp:sp>
    <dsp:sp modelId="{506FD7A2-7328-4010-BE9A-6BD59FB8D30F}">
      <dsp:nvSpPr>
        <dsp:cNvPr id="0" name=""/>
        <dsp:cNvSpPr/>
      </dsp:nvSpPr>
      <dsp:spPr>
        <a:xfrm>
          <a:off x="4717547" y="713960"/>
          <a:ext cx="2142541" cy="12855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Sponges</a:t>
          </a:r>
        </a:p>
      </dsp:txBody>
      <dsp:txXfrm>
        <a:off x="4717547" y="713960"/>
        <a:ext cx="2142541" cy="1285524"/>
      </dsp:txXfrm>
    </dsp:sp>
    <dsp:sp modelId="{34168BB3-0B89-4431-AA7D-58548F7E5637}">
      <dsp:nvSpPr>
        <dsp:cNvPr id="0" name=""/>
        <dsp:cNvSpPr/>
      </dsp:nvSpPr>
      <dsp:spPr>
        <a:xfrm>
          <a:off x="7074343" y="713960"/>
          <a:ext cx="2142541" cy="12855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Dressings</a:t>
          </a:r>
        </a:p>
      </dsp:txBody>
      <dsp:txXfrm>
        <a:off x="7074343" y="713960"/>
        <a:ext cx="2142541" cy="1285524"/>
      </dsp:txXfrm>
    </dsp:sp>
    <dsp:sp modelId="{52E80EC8-FBE7-4261-AA51-6CCD5A285CCB}">
      <dsp:nvSpPr>
        <dsp:cNvPr id="0" name=""/>
        <dsp:cNvSpPr/>
      </dsp:nvSpPr>
      <dsp:spPr>
        <a:xfrm>
          <a:off x="9431138" y="713960"/>
          <a:ext cx="2142541" cy="12855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Surgical drapes</a:t>
          </a:r>
        </a:p>
      </dsp:txBody>
      <dsp:txXfrm>
        <a:off x="9431138" y="713960"/>
        <a:ext cx="2142541" cy="1285524"/>
      </dsp:txXfrm>
    </dsp:sp>
    <dsp:sp modelId="{7B9C370A-3DAE-4686-81FB-6941C3E49DB1}">
      <dsp:nvSpPr>
        <dsp:cNvPr id="0" name=""/>
        <dsp:cNvSpPr/>
      </dsp:nvSpPr>
      <dsp:spPr>
        <a:xfrm>
          <a:off x="1182354" y="2213739"/>
          <a:ext cx="2142541" cy="12855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Surgical attire</a:t>
          </a:r>
        </a:p>
      </dsp:txBody>
      <dsp:txXfrm>
        <a:off x="1182354" y="2213739"/>
        <a:ext cx="2142541" cy="1285524"/>
      </dsp:txXfrm>
    </dsp:sp>
    <dsp:sp modelId="{4D05A2C1-3FE6-4C53-A15D-4FDF972398AB}">
      <dsp:nvSpPr>
        <dsp:cNvPr id="0" name=""/>
        <dsp:cNvSpPr/>
      </dsp:nvSpPr>
      <dsp:spPr>
        <a:xfrm>
          <a:off x="3539150" y="2213739"/>
          <a:ext cx="2142541" cy="12855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Bone cement</a:t>
          </a:r>
        </a:p>
      </dsp:txBody>
      <dsp:txXfrm>
        <a:off x="3539150" y="2213739"/>
        <a:ext cx="2142541" cy="1285524"/>
      </dsp:txXfrm>
    </dsp:sp>
    <dsp:sp modelId="{D4C4D37D-8AE9-41E0-A2E3-6F980AAA5B2B}">
      <dsp:nvSpPr>
        <dsp:cNvPr id="0" name=""/>
        <dsp:cNvSpPr/>
      </dsp:nvSpPr>
      <dsp:spPr>
        <a:xfrm>
          <a:off x="5895945" y="2213739"/>
          <a:ext cx="2142541" cy="12855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Alcohol-based skin antiseptic</a:t>
          </a:r>
        </a:p>
      </dsp:txBody>
      <dsp:txXfrm>
        <a:off x="5895945" y="2213739"/>
        <a:ext cx="2142541" cy="1285524"/>
      </dsp:txXfrm>
    </dsp:sp>
    <dsp:sp modelId="{A1C1F433-22DE-4BA5-8471-D42E754A37DD}">
      <dsp:nvSpPr>
        <dsp:cNvPr id="0" name=""/>
        <dsp:cNvSpPr/>
      </dsp:nvSpPr>
      <dsp:spPr>
        <a:xfrm>
          <a:off x="8252740" y="2213739"/>
          <a:ext cx="2142541" cy="12855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Endotracheal tubes</a:t>
          </a:r>
        </a:p>
      </dsp:txBody>
      <dsp:txXfrm>
        <a:off x="8252740" y="2213739"/>
        <a:ext cx="2142541" cy="12855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7519A1-A20A-4F6F-85BF-FE1EC5ABDC2F}">
      <dsp:nvSpPr>
        <dsp:cNvPr id="0" name=""/>
        <dsp:cNvSpPr/>
      </dsp:nvSpPr>
      <dsp:spPr>
        <a:xfrm>
          <a:off x="2315527" y="1944"/>
          <a:ext cx="9262109" cy="100701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711" tIns="255783" rIns="179711" bIns="255783" numCol="1" spcCol="1270" anchor="ctr" anchorCtr="0">
          <a:noAutofit/>
        </a:bodyPr>
        <a:lstStyle/>
        <a:p>
          <a:pPr marL="0" lvl="0" indent="0" algn="l" defTabSz="1066800">
            <a:lnSpc>
              <a:spcPct val="90000"/>
            </a:lnSpc>
            <a:spcBef>
              <a:spcPct val="0"/>
            </a:spcBef>
            <a:spcAft>
              <a:spcPct val="35000"/>
            </a:spcAft>
            <a:buNone/>
          </a:pPr>
          <a:r>
            <a:rPr lang="en-US" sz="2400" kern="1200"/>
            <a:t>Implement safe practices when using alcohol-based skin antiseptics </a:t>
          </a:r>
        </a:p>
      </dsp:txBody>
      <dsp:txXfrm>
        <a:off x="2315527" y="1944"/>
        <a:ext cx="9262109" cy="1007018"/>
      </dsp:txXfrm>
    </dsp:sp>
    <dsp:sp modelId="{D015427D-F78C-478F-8A47-DA2B58C42E17}">
      <dsp:nvSpPr>
        <dsp:cNvPr id="0" name=""/>
        <dsp:cNvSpPr/>
      </dsp:nvSpPr>
      <dsp:spPr>
        <a:xfrm>
          <a:off x="0" y="1944"/>
          <a:ext cx="2315527" cy="100701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530" tIns="99471" rIns="122530" bIns="99471" numCol="1" spcCol="1270" anchor="ctr" anchorCtr="0">
          <a:noAutofit/>
        </a:bodyPr>
        <a:lstStyle/>
        <a:p>
          <a:pPr marL="0" lvl="0" indent="0" algn="ctr" defTabSz="1244600">
            <a:lnSpc>
              <a:spcPct val="90000"/>
            </a:lnSpc>
            <a:spcBef>
              <a:spcPct val="0"/>
            </a:spcBef>
            <a:spcAft>
              <a:spcPct val="35000"/>
            </a:spcAft>
            <a:buNone/>
          </a:pPr>
          <a:r>
            <a:rPr lang="en-US" sz="2800" kern="1200"/>
            <a:t>Implement</a:t>
          </a:r>
        </a:p>
      </dsp:txBody>
      <dsp:txXfrm>
        <a:off x="0" y="1944"/>
        <a:ext cx="2315527" cy="1007018"/>
      </dsp:txXfrm>
    </dsp:sp>
    <dsp:sp modelId="{1B0CA879-3449-411C-8469-D42289ACE469}">
      <dsp:nvSpPr>
        <dsp:cNvPr id="0" name=""/>
        <dsp:cNvSpPr/>
      </dsp:nvSpPr>
      <dsp:spPr>
        <a:xfrm>
          <a:off x="2315527" y="1069383"/>
          <a:ext cx="9262109" cy="100701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711" tIns="255783" rIns="179711" bIns="255783" numCol="1" spcCol="1270" anchor="ctr" anchorCtr="0">
          <a:noAutofit/>
        </a:bodyPr>
        <a:lstStyle/>
        <a:p>
          <a:pPr marL="0" lvl="0" indent="0" algn="l" defTabSz="1066800">
            <a:lnSpc>
              <a:spcPct val="90000"/>
            </a:lnSpc>
            <a:spcBef>
              <a:spcPct val="0"/>
            </a:spcBef>
            <a:spcAft>
              <a:spcPct val="35000"/>
            </a:spcAft>
            <a:buNone/>
          </a:pPr>
          <a:r>
            <a:rPr lang="en-US" sz="2400" kern="1200"/>
            <a:t>Cover hair with water-soluble gel to cover hair</a:t>
          </a:r>
        </a:p>
      </dsp:txBody>
      <dsp:txXfrm>
        <a:off x="2315527" y="1069383"/>
        <a:ext cx="9262109" cy="1007018"/>
      </dsp:txXfrm>
    </dsp:sp>
    <dsp:sp modelId="{884AAD4D-49BB-461D-80C3-AD4424CBD30D}">
      <dsp:nvSpPr>
        <dsp:cNvPr id="0" name=""/>
        <dsp:cNvSpPr/>
      </dsp:nvSpPr>
      <dsp:spPr>
        <a:xfrm>
          <a:off x="0" y="1069383"/>
          <a:ext cx="2315527" cy="100701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530" tIns="99471" rIns="122530" bIns="99471" numCol="1" spcCol="1270" anchor="ctr" anchorCtr="0">
          <a:noAutofit/>
        </a:bodyPr>
        <a:lstStyle/>
        <a:p>
          <a:pPr marL="0" lvl="0" indent="0" algn="ctr" defTabSz="1244600">
            <a:lnSpc>
              <a:spcPct val="90000"/>
            </a:lnSpc>
            <a:spcBef>
              <a:spcPct val="0"/>
            </a:spcBef>
            <a:spcAft>
              <a:spcPct val="35000"/>
            </a:spcAft>
            <a:buNone/>
          </a:pPr>
          <a:r>
            <a:rPr lang="en-US" sz="2800" kern="1200"/>
            <a:t>Cover</a:t>
          </a:r>
        </a:p>
      </dsp:txBody>
      <dsp:txXfrm>
        <a:off x="0" y="1069383"/>
        <a:ext cx="2315527" cy="1007018"/>
      </dsp:txXfrm>
    </dsp:sp>
    <dsp:sp modelId="{187C8A1B-EBCE-4A47-ACC2-DDD6C672EC76}">
      <dsp:nvSpPr>
        <dsp:cNvPr id="0" name=""/>
        <dsp:cNvSpPr/>
      </dsp:nvSpPr>
      <dsp:spPr>
        <a:xfrm>
          <a:off x="2315527" y="2136823"/>
          <a:ext cx="9262109" cy="100701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711" tIns="255783" rIns="179711" bIns="255783" numCol="1" spcCol="1270" anchor="ctr" anchorCtr="0">
          <a:noAutofit/>
        </a:bodyPr>
        <a:lstStyle/>
        <a:p>
          <a:pPr marL="0" lvl="0" indent="0" algn="l" defTabSz="1066800">
            <a:lnSpc>
              <a:spcPct val="90000"/>
            </a:lnSpc>
            <a:spcBef>
              <a:spcPct val="0"/>
            </a:spcBef>
            <a:spcAft>
              <a:spcPct val="35000"/>
            </a:spcAft>
            <a:buNone/>
          </a:pPr>
          <a:r>
            <a:rPr lang="en-US" sz="2400" kern="1200" dirty="0"/>
            <a:t>Use water-based ophthalmic ointment in the eyes</a:t>
          </a:r>
        </a:p>
      </dsp:txBody>
      <dsp:txXfrm>
        <a:off x="2315527" y="2136823"/>
        <a:ext cx="9262109" cy="1007018"/>
      </dsp:txXfrm>
    </dsp:sp>
    <dsp:sp modelId="{55EF6275-6670-40FA-B679-EEE4C1D12BB8}">
      <dsp:nvSpPr>
        <dsp:cNvPr id="0" name=""/>
        <dsp:cNvSpPr/>
      </dsp:nvSpPr>
      <dsp:spPr>
        <a:xfrm>
          <a:off x="0" y="2136823"/>
          <a:ext cx="2315527" cy="100701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530" tIns="99471" rIns="122530" bIns="99471" numCol="1" spcCol="1270" anchor="ctr" anchorCtr="0">
          <a:noAutofit/>
        </a:bodyPr>
        <a:lstStyle/>
        <a:p>
          <a:pPr marL="0" lvl="0" indent="0" algn="ctr" defTabSz="1244600">
            <a:lnSpc>
              <a:spcPct val="90000"/>
            </a:lnSpc>
            <a:spcBef>
              <a:spcPct val="0"/>
            </a:spcBef>
            <a:spcAft>
              <a:spcPct val="35000"/>
            </a:spcAft>
            <a:buNone/>
          </a:pPr>
          <a:r>
            <a:rPr lang="en-US" sz="2800" kern="1200" dirty="0"/>
            <a:t>Use</a:t>
          </a:r>
        </a:p>
      </dsp:txBody>
      <dsp:txXfrm>
        <a:off x="0" y="2136823"/>
        <a:ext cx="2315527" cy="1007018"/>
      </dsp:txXfrm>
    </dsp:sp>
    <dsp:sp modelId="{BAB9EB39-1959-47D6-ACFF-57D069185235}">
      <dsp:nvSpPr>
        <dsp:cNvPr id="0" name=""/>
        <dsp:cNvSpPr/>
      </dsp:nvSpPr>
      <dsp:spPr>
        <a:xfrm>
          <a:off x="2315527" y="3204262"/>
          <a:ext cx="9262109" cy="100701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711" tIns="255783" rIns="179711" bIns="255783" numCol="1" spcCol="1270" anchor="ctr" anchorCtr="0">
          <a:noAutofit/>
        </a:bodyPr>
        <a:lstStyle/>
        <a:p>
          <a:pPr marL="0" lvl="0" indent="0" algn="l" defTabSz="1066800">
            <a:lnSpc>
              <a:spcPct val="90000"/>
            </a:lnSpc>
            <a:spcBef>
              <a:spcPct val="0"/>
            </a:spcBef>
            <a:spcAft>
              <a:spcPct val="35000"/>
            </a:spcAft>
            <a:buNone/>
          </a:pPr>
          <a:r>
            <a:rPr lang="en-US" sz="2400" kern="1200" dirty="0"/>
            <a:t>Moisten soft goods used near the surgical site</a:t>
          </a:r>
        </a:p>
      </dsp:txBody>
      <dsp:txXfrm>
        <a:off x="2315527" y="3204262"/>
        <a:ext cx="9262109" cy="1007018"/>
      </dsp:txXfrm>
    </dsp:sp>
    <dsp:sp modelId="{60F31193-8DBC-4C40-AB42-06915C855D05}">
      <dsp:nvSpPr>
        <dsp:cNvPr id="0" name=""/>
        <dsp:cNvSpPr/>
      </dsp:nvSpPr>
      <dsp:spPr>
        <a:xfrm>
          <a:off x="0" y="3204262"/>
          <a:ext cx="2315527" cy="100701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530" tIns="99471" rIns="122530" bIns="99471" numCol="1" spcCol="1270" anchor="ctr" anchorCtr="0">
          <a:noAutofit/>
        </a:bodyPr>
        <a:lstStyle/>
        <a:p>
          <a:pPr marL="0" lvl="0" indent="0" algn="ctr" defTabSz="1244600">
            <a:lnSpc>
              <a:spcPct val="90000"/>
            </a:lnSpc>
            <a:spcBef>
              <a:spcPct val="0"/>
            </a:spcBef>
            <a:spcAft>
              <a:spcPct val="35000"/>
            </a:spcAft>
            <a:buNone/>
          </a:pPr>
          <a:r>
            <a:rPr lang="en-US" sz="2800" kern="1200" dirty="0"/>
            <a:t>Moisten</a:t>
          </a:r>
        </a:p>
      </dsp:txBody>
      <dsp:txXfrm>
        <a:off x="0" y="3204262"/>
        <a:ext cx="2315527" cy="10070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8B50D6-E623-4DDD-94BA-4159AF719E61}">
      <dsp:nvSpPr>
        <dsp:cNvPr id="0" name=""/>
        <dsp:cNvSpPr/>
      </dsp:nvSpPr>
      <dsp:spPr>
        <a:xfrm>
          <a:off x="1953971" y="2302991"/>
          <a:ext cx="1802293" cy="180229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2217911" y="2566931"/>
        <a:ext cx="1274413" cy="1274413"/>
      </dsp:txXfrm>
    </dsp:sp>
    <dsp:sp modelId="{60EC6CF0-005B-4CCC-8E1A-F69C4C2EA593}">
      <dsp:nvSpPr>
        <dsp:cNvPr id="0" name=""/>
        <dsp:cNvSpPr/>
      </dsp:nvSpPr>
      <dsp:spPr>
        <a:xfrm rot="12900000">
          <a:off x="724980" y="1964866"/>
          <a:ext cx="1454123" cy="513653"/>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F0A591C-A956-4695-9A9C-24E08C174286}">
      <dsp:nvSpPr>
        <dsp:cNvPr id="0" name=""/>
        <dsp:cNvSpPr/>
      </dsp:nvSpPr>
      <dsp:spPr>
        <a:xfrm>
          <a:off x="378" y="1119796"/>
          <a:ext cx="1712178" cy="136974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Airway vs. non-airway</a:t>
          </a:r>
        </a:p>
      </dsp:txBody>
      <dsp:txXfrm>
        <a:off x="40496" y="1159914"/>
        <a:ext cx="1631942" cy="1289507"/>
      </dsp:txXfrm>
    </dsp:sp>
    <dsp:sp modelId="{23A5D66C-6238-46DA-A73C-F5FE149FF650}">
      <dsp:nvSpPr>
        <dsp:cNvPr id="0" name=""/>
        <dsp:cNvSpPr/>
      </dsp:nvSpPr>
      <dsp:spPr>
        <a:xfrm rot="16200000">
          <a:off x="2128056" y="1234471"/>
          <a:ext cx="1454123" cy="513653"/>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38DBEC4-9866-4C66-866C-EF25FB2E7159}">
      <dsp:nvSpPr>
        <dsp:cNvPr id="0" name=""/>
        <dsp:cNvSpPr/>
      </dsp:nvSpPr>
      <dsp:spPr>
        <a:xfrm>
          <a:off x="1999029" y="79365"/>
          <a:ext cx="1712178" cy="136974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In vs. on the patient</a:t>
          </a:r>
        </a:p>
      </dsp:txBody>
      <dsp:txXfrm>
        <a:off x="2039147" y="119483"/>
        <a:ext cx="1631942" cy="1289507"/>
      </dsp:txXfrm>
    </dsp:sp>
    <dsp:sp modelId="{E8371B35-B863-4053-B29A-EE5BBCB0610F}">
      <dsp:nvSpPr>
        <dsp:cNvPr id="0" name=""/>
        <dsp:cNvSpPr/>
      </dsp:nvSpPr>
      <dsp:spPr>
        <a:xfrm rot="19500000">
          <a:off x="3531133" y="1964866"/>
          <a:ext cx="1454123" cy="513653"/>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86E1A8E-BEF1-477D-B920-D8EEC62153C3}">
      <dsp:nvSpPr>
        <dsp:cNvPr id="0" name=""/>
        <dsp:cNvSpPr/>
      </dsp:nvSpPr>
      <dsp:spPr>
        <a:xfrm>
          <a:off x="3997679" y="1119796"/>
          <a:ext cx="1712178" cy="136974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Patient vs. non-patient (</a:t>
          </a:r>
          <a:r>
            <a:rPr lang="en-US" sz="2100" kern="1200" dirty="0" err="1"/>
            <a:t>eg</a:t>
          </a:r>
          <a:r>
            <a:rPr lang="en-US" sz="2100" kern="1200" dirty="0"/>
            <a:t>, equipment)</a:t>
          </a:r>
        </a:p>
      </dsp:txBody>
      <dsp:txXfrm>
        <a:off x="4037797" y="1159914"/>
        <a:ext cx="1631942" cy="12895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43CCE7-3BDE-4FAE-963B-FBFA5BCDE36F}">
      <dsp:nvSpPr>
        <dsp:cNvPr id="0" name=""/>
        <dsp:cNvSpPr/>
      </dsp:nvSpPr>
      <dsp:spPr>
        <a:xfrm>
          <a:off x="0" y="307875"/>
          <a:ext cx="1784449" cy="10706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RN circulator</a:t>
          </a:r>
        </a:p>
      </dsp:txBody>
      <dsp:txXfrm>
        <a:off x="0" y="307875"/>
        <a:ext cx="1784449" cy="1070669"/>
      </dsp:txXfrm>
    </dsp:sp>
    <dsp:sp modelId="{937A77B5-3511-4262-9C01-81C6F196D5C7}">
      <dsp:nvSpPr>
        <dsp:cNvPr id="0" name=""/>
        <dsp:cNvSpPr/>
      </dsp:nvSpPr>
      <dsp:spPr>
        <a:xfrm>
          <a:off x="1962893" y="307875"/>
          <a:ext cx="1784449" cy="10706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Scrub person</a:t>
          </a:r>
        </a:p>
      </dsp:txBody>
      <dsp:txXfrm>
        <a:off x="1962893" y="307875"/>
        <a:ext cx="1784449" cy="1070669"/>
      </dsp:txXfrm>
    </dsp:sp>
    <dsp:sp modelId="{C977CF92-C754-4877-85B2-F3554ACA791D}">
      <dsp:nvSpPr>
        <dsp:cNvPr id="0" name=""/>
        <dsp:cNvSpPr/>
      </dsp:nvSpPr>
      <dsp:spPr>
        <a:xfrm>
          <a:off x="3925787" y="307875"/>
          <a:ext cx="1784449" cy="10706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Anesthesia professional </a:t>
          </a:r>
        </a:p>
      </dsp:txBody>
      <dsp:txXfrm>
        <a:off x="3925787" y="307875"/>
        <a:ext cx="1784449" cy="1070669"/>
      </dsp:txXfrm>
    </dsp:sp>
    <dsp:sp modelId="{A180D227-1EB4-4D3C-808C-1B71A8B5A0CD}">
      <dsp:nvSpPr>
        <dsp:cNvPr id="0" name=""/>
        <dsp:cNvSpPr/>
      </dsp:nvSpPr>
      <dsp:spPr>
        <a:xfrm>
          <a:off x="0" y="1556990"/>
          <a:ext cx="1784449" cy="10706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Surgeon</a:t>
          </a:r>
        </a:p>
      </dsp:txBody>
      <dsp:txXfrm>
        <a:off x="0" y="1556990"/>
        <a:ext cx="1784449" cy="1070669"/>
      </dsp:txXfrm>
    </dsp:sp>
    <dsp:sp modelId="{2FC6A49F-2A21-415B-9868-F727AC5F8BDA}">
      <dsp:nvSpPr>
        <dsp:cNvPr id="0" name=""/>
        <dsp:cNvSpPr/>
      </dsp:nvSpPr>
      <dsp:spPr>
        <a:xfrm>
          <a:off x="1962893" y="1556990"/>
          <a:ext cx="1784449" cy="10706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Assistants </a:t>
          </a:r>
        </a:p>
      </dsp:txBody>
      <dsp:txXfrm>
        <a:off x="1962893" y="1556990"/>
        <a:ext cx="1784449" cy="1070669"/>
      </dsp:txXfrm>
    </dsp:sp>
    <dsp:sp modelId="{5EF0E08B-AF1B-4131-906C-B5CE6A36D9B8}">
      <dsp:nvSpPr>
        <dsp:cNvPr id="0" name=""/>
        <dsp:cNvSpPr/>
      </dsp:nvSpPr>
      <dsp:spPr>
        <a:xfrm>
          <a:off x="3925787" y="1556990"/>
          <a:ext cx="1784449" cy="10706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Supervising physicians</a:t>
          </a:r>
        </a:p>
      </dsp:txBody>
      <dsp:txXfrm>
        <a:off x="3925787" y="1556990"/>
        <a:ext cx="1784449" cy="1070669"/>
      </dsp:txXfrm>
    </dsp:sp>
    <dsp:sp modelId="{B0BB8C9A-54C2-4EFB-BE39-472981AD7478}">
      <dsp:nvSpPr>
        <dsp:cNvPr id="0" name=""/>
        <dsp:cNvSpPr/>
      </dsp:nvSpPr>
      <dsp:spPr>
        <a:xfrm>
          <a:off x="0" y="2806104"/>
          <a:ext cx="1784449" cy="10706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Charge RN</a:t>
          </a:r>
        </a:p>
      </dsp:txBody>
      <dsp:txXfrm>
        <a:off x="0" y="2806104"/>
        <a:ext cx="1784449" cy="1070669"/>
      </dsp:txXfrm>
    </dsp:sp>
    <dsp:sp modelId="{9B0FE9E5-B6ED-4556-B289-014C43FBD638}">
      <dsp:nvSpPr>
        <dsp:cNvPr id="0" name=""/>
        <dsp:cNvSpPr/>
      </dsp:nvSpPr>
      <dsp:spPr>
        <a:xfrm>
          <a:off x="1962893" y="2806104"/>
          <a:ext cx="1784449" cy="10706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Support personnel</a:t>
          </a:r>
        </a:p>
      </dsp:txBody>
      <dsp:txXfrm>
        <a:off x="1962893" y="2806104"/>
        <a:ext cx="1784449" cy="1070669"/>
      </dsp:txXfrm>
    </dsp:sp>
    <dsp:sp modelId="{28704797-5B8B-4379-A78D-7352739E077D}">
      <dsp:nvSpPr>
        <dsp:cNvPr id="0" name=""/>
        <dsp:cNvSpPr/>
      </dsp:nvSpPr>
      <dsp:spPr>
        <a:xfrm>
          <a:off x="3925787" y="2806104"/>
          <a:ext cx="1784449" cy="10706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Administrator</a:t>
          </a:r>
        </a:p>
      </dsp:txBody>
      <dsp:txXfrm>
        <a:off x="3925787" y="2806104"/>
        <a:ext cx="1784449" cy="107066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5730BA-9B86-4DA4-97B9-3910B035E5CF}">
      <dsp:nvSpPr>
        <dsp:cNvPr id="0" name=""/>
        <dsp:cNvSpPr/>
      </dsp:nvSpPr>
      <dsp:spPr>
        <a:xfrm>
          <a:off x="0" y="514"/>
          <a:ext cx="11577637" cy="120348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A9F6B9-5CE2-4161-9B81-A1272D1477BB}">
      <dsp:nvSpPr>
        <dsp:cNvPr id="0" name=""/>
        <dsp:cNvSpPr/>
      </dsp:nvSpPr>
      <dsp:spPr>
        <a:xfrm>
          <a:off x="348009" y="255253"/>
          <a:ext cx="661916" cy="66191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D2D780-4CF4-47DA-965C-F1D4F8BB7A61}">
      <dsp:nvSpPr>
        <dsp:cNvPr id="0" name=""/>
        <dsp:cNvSpPr/>
      </dsp:nvSpPr>
      <dsp:spPr>
        <a:xfrm>
          <a:off x="1390024" y="514"/>
          <a:ext cx="10187612" cy="120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369" tIns="127369" rIns="127369" bIns="127369" numCol="1" spcCol="1270" anchor="ctr" anchorCtr="0">
          <a:noAutofit/>
        </a:bodyPr>
        <a:lstStyle/>
        <a:p>
          <a:pPr marL="0" lvl="0" indent="0" algn="l" defTabSz="1111250">
            <a:lnSpc>
              <a:spcPct val="100000"/>
            </a:lnSpc>
            <a:spcBef>
              <a:spcPct val="0"/>
            </a:spcBef>
            <a:spcAft>
              <a:spcPct val="35000"/>
            </a:spcAft>
            <a:buNone/>
          </a:pPr>
          <a:r>
            <a:rPr lang="en-US" sz="2500" kern="1200"/>
            <a:t>Ambulatory surgery centers</a:t>
          </a:r>
        </a:p>
      </dsp:txBody>
      <dsp:txXfrm>
        <a:off x="1390024" y="514"/>
        <a:ext cx="10187612" cy="1203484"/>
      </dsp:txXfrm>
    </dsp:sp>
    <dsp:sp modelId="{A33EA2FB-BD4E-47FB-A4E7-F80981FF777C}">
      <dsp:nvSpPr>
        <dsp:cNvPr id="0" name=""/>
        <dsp:cNvSpPr/>
      </dsp:nvSpPr>
      <dsp:spPr>
        <a:xfrm>
          <a:off x="0" y="1504870"/>
          <a:ext cx="11577637" cy="120348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EEB7B4-159B-44B8-8183-D6CE932327ED}">
      <dsp:nvSpPr>
        <dsp:cNvPr id="0" name=""/>
        <dsp:cNvSpPr/>
      </dsp:nvSpPr>
      <dsp:spPr>
        <a:xfrm>
          <a:off x="364054" y="1775654"/>
          <a:ext cx="661916" cy="66191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B109C0-C1B8-493C-AD7E-2859AD7AF844}">
      <dsp:nvSpPr>
        <dsp:cNvPr id="0" name=""/>
        <dsp:cNvSpPr/>
      </dsp:nvSpPr>
      <dsp:spPr>
        <a:xfrm>
          <a:off x="1390024" y="1504870"/>
          <a:ext cx="10187612" cy="120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369" tIns="127369" rIns="127369" bIns="127369" numCol="1" spcCol="1270" anchor="ctr" anchorCtr="0">
          <a:noAutofit/>
        </a:bodyPr>
        <a:lstStyle/>
        <a:p>
          <a:pPr marL="0" lvl="0" indent="0" algn="l" defTabSz="1111250">
            <a:lnSpc>
              <a:spcPct val="100000"/>
            </a:lnSpc>
            <a:spcBef>
              <a:spcPct val="0"/>
            </a:spcBef>
            <a:spcAft>
              <a:spcPct val="35000"/>
            </a:spcAft>
            <a:buNone/>
          </a:pPr>
          <a:r>
            <a:rPr lang="en-US" sz="2500" kern="1200"/>
            <a:t>Hospitals</a:t>
          </a:r>
        </a:p>
      </dsp:txBody>
      <dsp:txXfrm>
        <a:off x="1390024" y="1504870"/>
        <a:ext cx="10187612" cy="1203484"/>
      </dsp:txXfrm>
    </dsp:sp>
    <dsp:sp modelId="{9F41FA2C-7FC7-44FA-94A6-8AD4C484AEBC}">
      <dsp:nvSpPr>
        <dsp:cNvPr id="0" name=""/>
        <dsp:cNvSpPr/>
      </dsp:nvSpPr>
      <dsp:spPr>
        <a:xfrm>
          <a:off x="0" y="3009226"/>
          <a:ext cx="11577637" cy="120348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8AD2AB-1F6D-4602-9E55-25F89A0B3AD4}">
      <dsp:nvSpPr>
        <dsp:cNvPr id="0" name=""/>
        <dsp:cNvSpPr/>
      </dsp:nvSpPr>
      <dsp:spPr>
        <a:xfrm>
          <a:off x="364054" y="3280010"/>
          <a:ext cx="661916" cy="661916"/>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FC9F59-A629-4451-A2A1-CB4C60D9CCC6}">
      <dsp:nvSpPr>
        <dsp:cNvPr id="0" name=""/>
        <dsp:cNvSpPr/>
      </dsp:nvSpPr>
      <dsp:spPr>
        <a:xfrm>
          <a:off x="1390024" y="3009226"/>
          <a:ext cx="10187612" cy="120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369" tIns="127369" rIns="127369" bIns="127369" numCol="1" spcCol="1270" anchor="ctr" anchorCtr="0">
          <a:noAutofit/>
        </a:bodyPr>
        <a:lstStyle/>
        <a:p>
          <a:pPr marL="0" lvl="0" indent="0" algn="l" defTabSz="1111250">
            <a:lnSpc>
              <a:spcPct val="100000"/>
            </a:lnSpc>
            <a:spcBef>
              <a:spcPct val="0"/>
            </a:spcBef>
            <a:spcAft>
              <a:spcPct val="35000"/>
            </a:spcAft>
            <a:buNone/>
          </a:pPr>
          <a:r>
            <a:rPr lang="en-US" sz="2500" kern="1200"/>
            <a:t>Physicians’ offices</a:t>
          </a:r>
        </a:p>
      </dsp:txBody>
      <dsp:txXfrm>
        <a:off x="1390024" y="3009226"/>
        <a:ext cx="10187612" cy="120348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8B50D6-E623-4DDD-94BA-4159AF719E61}">
      <dsp:nvSpPr>
        <dsp:cNvPr id="0" name=""/>
        <dsp:cNvSpPr/>
      </dsp:nvSpPr>
      <dsp:spPr>
        <a:xfrm>
          <a:off x="1953971" y="2302991"/>
          <a:ext cx="1802293" cy="180229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2217911" y="2566931"/>
        <a:ext cx="1274413" cy="1274413"/>
      </dsp:txXfrm>
    </dsp:sp>
    <dsp:sp modelId="{000B607F-B47A-42DF-8001-D428206D2096}">
      <dsp:nvSpPr>
        <dsp:cNvPr id="0" name=""/>
        <dsp:cNvSpPr/>
      </dsp:nvSpPr>
      <dsp:spPr>
        <a:xfrm rot="12900000">
          <a:off x="724980" y="1964866"/>
          <a:ext cx="1454123" cy="513653"/>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66D2575-BAB2-45D5-9572-811A47B938FB}">
      <dsp:nvSpPr>
        <dsp:cNvPr id="0" name=""/>
        <dsp:cNvSpPr/>
      </dsp:nvSpPr>
      <dsp:spPr>
        <a:xfrm>
          <a:off x="378" y="1119796"/>
          <a:ext cx="1712178" cy="136974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Small vs. large </a:t>
          </a:r>
        </a:p>
      </dsp:txBody>
      <dsp:txXfrm>
        <a:off x="40496" y="1159914"/>
        <a:ext cx="1631942" cy="1289507"/>
      </dsp:txXfrm>
    </dsp:sp>
    <dsp:sp modelId="{60EC6CF0-005B-4CCC-8E1A-F69C4C2EA593}">
      <dsp:nvSpPr>
        <dsp:cNvPr id="0" name=""/>
        <dsp:cNvSpPr/>
      </dsp:nvSpPr>
      <dsp:spPr>
        <a:xfrm rot="16200000">
          <a:off x="2128056" y="1234471"/>
          <a:ext cx="1454123" cy="513653"/>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F0A591C-A956-4695-9A9C-24E08C174286}">
      <dsp:nvSpPr>
        <dsp:cNvPr id="0" name=""/>
        <dsp:cNvSpPr/>
      </dsp:nvSpPr>
      <dsp:spPr>
        <a:xfrm>
          <a:off x="1999029" y="79365"/>
          <a:ext cx="1712178" cy="136974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Airway vs. non-airway</a:t>
          </a:r>
        </a:p>
      </dsp:txBody>
      <dsp:txXfrm>
        <a:off x="2039147" y="119483"/>
        <a:ext cx="1631942" cy="1289507"/>
      </dsp:txXfrm>
    </dsp:sp>
    <dsp:sp modelId="{E8371B35-B863-4053-B29A-EE5BBCB0610F}">
      <dsp:nvSpPr>
        <dsp:cNvPr id="0" name=""/>
        <dsp:cNvSpPr/>
      </dsp:nvSpPr>
      <dsp:spPr>
        <a:xfrm rot="19500000">
          <a:off x="3531133" y="1964866"/>
          <a:ext cx="1454123" cy="513653"/>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86E1A8E-BEF1-477D-B920-D8EEC62153C3}">
      <dsp:nvSpPr>
        <dsp:cNvPr id="0" name=""/>
        <dsp:cNvSpPr/>
      </dsp:nvSpPr>
      <dsp:spPr>
        <a:xfrm>
          <a:off x="3997679" y="1119796"/>
          <a:ext cx="1712178" cy="136974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Patient vs. non-patient (</a:t>
          </a:r>
          <a:r>
            <a:rPr lang="en-US" sz="2100" kern="1200" dirty="0" err="1"/>
            <a:t>eg</a:t>
          </a:r>
          <a:r>
            <a:rPr lang="en-US" sz="2100" kern="1200" dirty="0"/>
            <a:t>, equipment)</a:t>
          </a:r>
        </a:p>
      </dsp:txBody>
      <dsp:txXfrm>
        <a:off x="4037797" y="1159914"/>
        <a:ext cx="1631942" cy="1289507"/>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8:06.202"/>
    </inkml:context>
    <inkml:brush xml:id="br0">
      <inkml:brushProperty name="width" value="0.35" units="cm"/>
      <inkml:brushProperty name="height" value="0.35" units="cm"/>
      <inkml:brushProperty name="color" value="#635C64"/>
    </inkml:brush>
  </inkml:definitions>
  <inkml:trace contextRef="#ctx0" brushRef="#br0">0 0 24575,'2178'0'-1365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8:50.875"/>
    </inkml:context>
    <inkml:brush xml:id="br0">
      <inkml:brushProperty name="width" value="0.35" units="cm"/>
      <inkml:brushProperty name="height" value="0.35" units="cm"/>
      <inkml:brushProperty name="color" value="#635C64"/>
    </inkml:brush>
  </inkml:definitions>
  <inkml:trace contextRef="#ctx0" brushRef="#br0">0 0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8:51.679"/>
    </inkml:context>
    <inkml:brush xml:id="br0">
      <inkml:brushProperty name="width" value="0.35" units="cm"/>
      <inkml:brushProperty name="height" value="0.35" units="cm"/>
      <inkml:brushProperty name="color" value="#635C64"/>
    </inkml:brush>
  </inkml:definitions>
  <inkml:trace contextRef="#ctx0" brushRef="#br0">1 0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8:52.347"/>
    </inkml:context>
    <inkml:brush xml:id="br0">
      <inkml:brushProperty name="width" value="0.35" units="cm"/>
      <inkml:brushProperty name="height" value="0.35" units="cm"/>
      <inkml:brushProperty name="color" value="#635C64"/>
    </inkml:brush>
  </inkml:definitions>
  <inkml:trace contextRef="#ctx0" brushRef="#br0">1 0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8:53.243"/>
    </inkml:context>
    <inkml:brush xml:id="br0">
      <inkml:brushProperty name="width" value="0.35" units="cm"/>
      <inkml:brushProperty name="height" value="0.35" units="cm"/>
      <inkml:brushProperty name="color" value="#635C64"/>
    </inkml:brush>
  </inkml:definitions>
  <inkml:trace contextRef="#ctx0" brushRef="#br0">1 0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8:54.719"/>
    </inkml:context>
    <inkml:brush xml:id="br0">
      <inkml:brushProperty name="width" value="0.35" units="cm"/>
      <inkml:brushProperty name="height" value="0.35" units="cm"/>
      <inkml:brushProperty name="color" value="#635C64"/>
    </inkml:brush>
  </inkml:definitions>
  <inkml:trace contextRef="#ctx0" brushRef="#br0">1 1 24575,'0'0'-8191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8:55.511"/>
    </inkml:context>
    <inkml:brush xml:id="br0">
      <inkml:brushProperty name="width" value="0.35" units="cm"/>
      <inkml:brushProperty name="height" value="0.35" units="cm"/>
      <inkml:brushProperty name="color" value="#635C64"/>
    </inkml:brush>
  </inkml:definitions>
  <inkml:trace contextRef="#ctx0" brushRef="#br0">0 0 24575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8:56.212"/>
    </inkml:context>
    <inkml:brush xml:id="br0">
      <inkml:brushProperty name="width" value="0.35" units="cm"/>
      <inkml:brushProperty name="height" value="0.35" units="cm"/>
      <inkml:brushProperty name="color" value="#635C64"/>
    </inkml:brush>
  </inkml:definitions>
  <inkml:trace contextRef="#ctx0" brushRef="#br0">0 1 24575,'0'0'-8191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8:57.007"/>
    </inkml:context>
    <inkml:brush xml:id="br0">
      <inkml:brushProperty name="width" value="0.35" units="cm"/>
      <inkml:brushProperty name="height" value="0.35" units="cm"/>
      <inkml:brushProperty name="color" value="#635C64"/>
    </inkml:brush>
  </inkml:definitions>
  <inkml:trace contextRef="#ctx0" brushRef="#br0">0 0 24575,'0'0'-8191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8:57.581"/>
    </inkml:context>
    <inkml:brush xml:id="br0">
      <inkml:brushProperty name="width" value="0.35" units="cm"/>
      <inkml:brushProperty name="height" value="0.35" units="cm"/>
      <inkml:brushProperty name="color" value="#635C64"/>
    </inkml:brush>
  </inkml:definitions>
  <inkml:trace contextRef="#ctx0" brushRef="#br0">0 0 24575,'0'0'-8191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8:58.444"/>
    </inkml:context>
    <inkml:brush xml:id="br0">
      <inkml:brushProperty name="width" value="0.35" units="cm"/>
      <inkml:brushProperty name="height" value="0.35" units="cm"/>
      <inkml:brushProperty name="color" value="#635C64"/>
    </inkml:brush>
  </inkml:definitions>
  <inkml:trace contextRef="#ctx0" brushRef="#br0">1 9 24575,'0'-9'0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8:38.961"/>
    </inkml:context>
    <inkml:brush xml:id="br0">
      <inkml:brushProperty name="width" value="0.35" units="cm"/>
      <inkml:brushProperty name="height" value="0.35" units="cm"/>
      <inkml:brushProperty name="color" value="#635C64"/>
    </inkml:brush>
  </inkml:definitions>
  <inkml:trace contextRef="#ctx0" brushRef="#br0">1 0 24575,'0'0'-8191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8:59.360"/>
    </inkml:context>
    <inkml:brush xml:id="br0">
      <inkml:brushProperty name="width" value="0.35" units="cm"/>
      <inkml:brushProperty name="height" value="0.35" units="cm"/>
      <inkml:brushProperty name="color" value="#635C64"/>
    </inkml:brush>
  </inkml:definitions>
  <inkml:trace contextRef="#ctx0" brushRef="#br0">1 0 24575,'0'0'-8191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9:02.003"/>
    </inkml:context>
    <inkml:brush xml:id="br0">
      <inkml:brushProperty name="width" value="0.35" units="cm"/>
      <inkml:brushProperty name="height" value="0.35" units="cm"/>
      <inkml:brushProperty name="color" value="#635C64"/>
    </inkml:brush>
  </inkml:definitions>
  <inkml:trace contextRef="#ctx0" brushRef="#br0">0 1 24575,'1868'0'-1365</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9:04.489"/>
    </inkml:context>
    <inkml:brush xml:id="br0">
      <inkml:brushProperty name="width" value="0.35" units="cm"/>
      <inkml:brushProperty name="height" value="0.35" units="cm"/>
      <inkml:brushProperty name="color" value="#635C64"/>
    </inkml:brush>
  </inkml:definitions>
  <inkml:trace contextRef="#ctx0" brushRef="#br0">0 0 24575,'0'0'-8191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9:05.540"/>
    </inkml:context>
    <inkml:brush xml:id="br0">
      <inkml:brushProperty name="width" value="0.35" units="cm"/>
      <inkml:brushProperty name="height" value="0.35" units="cm"/>
      <inkml:brushProperty name="color" value="#635C64"/>
    </inkml:brush>
  </inkml:definitions>
  <inkml:trace contextRef="#ctx0" brushRef="#br0">0 0 24575,'0'0'-8191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9:06.586"/>
    </inkml:context>
    <inkml:brush xml:id="br0">
      <inkml:brushProperty name="width" value="0.35" units="cm"/>
      <inkml:brushProperty name="height" value="0.35" units="cm"/>
      <inkml:brushProperty name="color" value="#635C64"/>
    </inkml:brush>
  </inkml:definitions>
  <inkml:trace contextRef="#ctx0" brushRef="#br0">0 1 24575,'0'0'-8191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9:07.222"/>
    </inkml:context>
    <inkml:brush xml:id="br0">
      <inkml:brushProperty name="width" value="0.35" units="cm"/>
      <inkml:brushProperty name="height" value="0.35" units="cm"/>
      <inkml:brushProperty name="color" value="#635C64"/>
    </inkml:brush>
  </inkml:definitions>
  <inkml:trace contextRef="#ctx0" brushRef="#br0">0 0 24575,'0'0'-8191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9:08.081"/>
    </inkml:context>
    <inkml:brush xml:id="br0">
      <inkml:brushProperty name="width" value="0.35" units="cm"/>
      <inkml:brushProperty name="height" value="0.35" units="cm"/>
      <inkml:brushProperty name="color" value="#635C64"/>
    </inkml:brush>
  </inkml:definitions>
  <inkml:trace contextRef="#ctx0" brushRef="#br0">1 1 24575,'0'0'-8191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9:08.851"/>
    </inkml:context>
    <inkml:brush xml:id="br0">
      <inkml:brushProperty name="width" value="0.35" units="cm"/>
      <inkml:brushProperty name="height" value="0.35" units="cm"/>
      <inkml:brushProperty name="color" value="#635C64"/>
    </inkml:brush>
  </inkml:definitions>
  <inkml:trace contextRef="#ctx0" brushRef="#br0">1 1 24575,'17'9'0,"33"3"0,16-1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9:09.357"/>
    </inkml:context>
    <inkml:brush xml:id="br0">
      <inkml:brushProperty name="width" value="0.35" units="cm"/>
      <inkml:brushProperty name="height" value="0.35" units="cm"/>
      <inkml:brushProperty name="color" value="#635C64"/>
    </inkml:brush>
  </inkml:definitions>
  <inkml:trace contextRef="#ctx0" brushRef="#br0">0 1 24575,'0'0'-8191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9:13.810"/>
    </inkml:context>
    <inkml:brush xml:id="br0">
      <inkml:brushProperty name="width" value="0.35" units="cm"/>
      <inkml:brushProperty name="height" value="0.35" units="cm"/>
      <inkml:brushProperty name="color" value="#635C64"/>
    </inkml:brush>
  </inkml:definitions>
  <inkml:trace contextRef="#ctx0" brushRef="#br0">1 0 24575,'8'0'0,"13"0"0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8:40.460"/>
    </inkml:context>
    <inkml:brush xml:id="br0">
      <inkml:brushProperty name="width" value="0.35" units="cm"/>
      <inkml:brushProperty name="height" value="0.35" units="cm"/>
      <inkml:brushProperty name="color" value="#635C64"/>
    </inkml:brush>
  </inkml:definitions>
  <inkml:trace contextRef="#ctx0" brushRef="#br0">1 1 24575,'0'0'-8191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9:14.432"/>
    </inkml:context>
    <inkml:brush xml:id="br0">
      <inkml:brushProperty name="width" value="0.35" units="cm"/>
      <inkml:brushProperty name="height" value="0.35" units="cm"/>
      <inkml:brushProperty name="color" value="#635C64"/>
    </inkml:brush>
  </inkml:definitions>
  <inkml:trace contextRef="#ctx0" brushRef="#br0">0 0 24575</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9:15.421"/>
    </inkml:context>
    <inkml:brush xml:id="br0">
      <inkml:brushProperty name="width" value="0.35" units="cm"/>
      <inkml:brushProperty name="height" value="0.35" units="cm"/>
      <inkml:brushProperty name="color" value="#635C64"/>
    </inkml:brush>
  </inkml:definitions>
  <inkml:trace contextRef="#ctx0" brushRef="#br0">0 0 24575,'0'0'-8191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9:17.024"/>
    </inkml:context>
    <inkml:brush xml:id="br0">
      <inkml:brushProperty name="width" value="0.35" units="cm"/>
      <inkml:brushProperty name="height" value="0.35" units="cm"/>
      <inkml:brushProperty name="color" value="#635C64"/>
    </inkml:brush>
  </inkml:definitions>
  <inkml:trace contextRef="#ctx0" brushRef="#br0">0 1 24575,'0'0'-8191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9:17.597"/>
    </inkml:context>
    <inkml:brush xml:id="br0">
      <inkml:brushProperty name="width" value="0.35" units="cm"/>
      <inkml:brushProperty name="height" value="0.35" units="cm"/>
      <inkml:brushProperty name="color" value="#635C64"/>
    </inkml:brush>
  </inkml:definitions>
  <inkml:trace contextRef="#ctx0" brushRef="#br0">1 0 24575</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9:18.313"/>
    </inkml:context>
    <inkml:brush xml:id="br0">
      <inkml:brushProperty name="width" value="0.35" units="cm"/>
      <inkml:brushProperty name="height" value="0.35" units="cm"/>
      <inkml:brushProperty name="color" value="#635C64"/>
    </inkml:brush>
  </inkml:definitions>
  <inkml:trace contextRef="#ctx0" brushRef="#br0">1 0 24575</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9:19.650"/>
    </inkml:context>
    <inkml:brush xml:id="br0">
      <inkml:brushProperty name="width" value="0.35" units="cm"/>
      <inkml:brushProperty name="height" value="0.35" units="cm"/>
      <inkml:brushProperty name="color" value="#635C64"/>
    </inkml:brush>
  </inkml:definitions>
  <inkml:trace contextRef="#ctx0" brushRef="#br0">0 1 24575,'0'0'-8191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9:21.663"/>
    </inkml:context>
    <inkml:brush xml:id="br0">
      <inkml:brushProperty name="width" value="0.35" units="cm"/>
      <inkml:brushProperty name="height" value="0.35" units="cm"/>
      <inkml:brushProperty name="color" value="#635C64"/>
    </inkml:brush>
  </inkml:definitions>
  <inkml:trace contextRef="#ctx0" brushRef="#br0">1 1 24575,'0'0'-8191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9:22.358"/>
    </inkml:context>
    <inkml:brush xml:id="br0">
      <inkml:brushProperty name="width" value="0.35" units="cm"/>
      <inkml:brushProperty name="height" value="0.35" units="cm"/>
      <inkml:brushProperty name="color" value="#635C64"/>
    </inkml:brush>
  </inkml:definitions>
  <inkml:trace contextRef="#ctx0" brushRef="#br0">0 1 24575,'0'0'-8191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9:22.946"/>
    </inkml:context>
    <inkml:brush xml:id="br0">
      <inkml:brushProperty name="width" value="0.35" units="cm"/>
      <inkml:brushProperty name="height" value="0.35" units="cm"/>
      <inkml:brushProperty name="color" value="#635C64"/>
    </inkml:brush>
  </inkml:definitions>
  <inkml:trace contextRef="#ctx0" brushRef="#br0">1 0 24575,'0'0'-8191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9:24.273"/>
    </inkml:context>
    <inkml:brush xml:id="br0">
      <inkml:brushProperty name="width" value="0.35" units="cm"/>
      <inkml:brushProperty name="height" value="0.35" units="cm"/>
      <inkml:brushProperty name="color" value="#635C64"/>
    </inkml:brush>
  </inkml:definitions>
  <inkml:trace contextRef="#ctx0" brushRef="#br0">0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8:45.325"/>
    </inkml:context>
    <inkml:brush xml:id="br0">
      <inkml:brushProperty name="width" value="0.35" units="cm"/>
      <inkml:brushProperty name="height" value="0.35" units="cm"/>
      <inkml:brushProperty name="color" value="#635C64"/>
    </inkml:brush>
  </inkml:definitions>
  <inkml:trace contextRef="#ctx0" brushRef="#br0">1 1 24575</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9:25.357"/>
    </inkml:context>
    <inkml:brush xml:id="br0">
      <inkml:brushProperty name="width" value="0.35" units="cm"/>
      <inkml:brushProperty name="height" value="0.35" units="cm"/>
      <inkml:brushProperty name="color" value="#635C64"/>
    </inkml:brush>
  </inkml:definitions>
  <inkml:trace contextRef="#ctx0" brushRef="#br0">1 0 24575,'0'0'-8191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9:26.203"/>
    </inkml:context>
    <inkml:brush xml:id="br0">
      <inkml:brushProperty name="width" value="0.35" units="cm"/>
      <inkml:brushProperty name="height" value="0.35" units="cm"/>
      <inkml:brushProperty name="color" value="#635C64"/>
    </inkml:brush>
  </inkml:definitions>
  <inkml:trace contextRef="#ctx0" brushRef="#br0">62 1 24575,'-9'0'0,"-12"0"0,-10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9:27.223"/>
    </inkml:context>
    <inkml:brush xml:id="br0">
      <inkml:brushProperty name="width" value="0.35" units="cm"/>
      <inkml:brushProperty name="height" value="0.35" units="cm"/>
      <inkml:brushProperty name="color" value="#635C64"/>
    </inkml:brush>
  </inkml:definitions>
  <inkml:trace contextRef="#ctx0" brushRef="#br0">0 1 24575,'0'0'-8191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9:28.774"/>
    </inkml:context>
    <inkml:brush xml:id="br0">
      <inkml:brushProperty name="width" value="0.35" units="cm"/>
      <inkml:brushProperty name="height" value="0.35" units="cm"/>
      <inkml:brushProperty name="color" value="#635C64"/>
    </inkml:brush>
  </inkml:definitions>
  <inkml:trace contextRef="#ctx0" brushRef="#br0">1 1 24575,'0'0'-8191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9:29.418"/>
    </inkml:context>
    <inkml:brush xml:id="br0">
      <inkml:brushProperty name="width" value="0.35" units="cm"/>
      <inkml:brushProperty name="height" value="0.35" units="cm"/>
      <inkml:brushProperty name="color" value="#635C64"/>
    </inkml:brush>
  </inkml:definitions>
  <inkml:trace contextRef="#ctx0" brushRef="#br0">0 0 24575,'0'0'-8191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9:30.180"/>
    </inkml:context>
    <inkml:brush xml:id="br0">
      <inkml:brushProperty name="width" value="0.35" units="cm"/>
      <inkml:brushProperty name="height" value="0.35" units="cm"/>
      <inkml:brushProperty name="color" value="#635C64"/>
    </inkml:brush>
  </inkml:definitions>
  <inkml:trace contextRef="#ctx0" brushRef="#br0">0 1 24575,'0'0'-8191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9:30.798"/>
    </inkml:context>
    <inkml:brush xml:id="br0">
      <inkml:brushProperty name="width" value="0.35" units="cm"/>
      <inkml:brushProperty name="height" value="0.35" units="cm"/>
      <inkml:brushProperty name="color" value="#635C64"/>
    </inkml:brush>
  </inkml:definitions>
  <inkml:trace contextRef="#ctx0" brushRef="#br0">1 1 24575,'0'0'-8191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9:31.520"/>
    </inkml:context>
    <inkml:brush xml:id="br0">
      <inkml:brushProperty name="width" value="0.35" units="cm"/>
      <inkml:brushProperty name="height" value="0.35" units="cm"/>
      <inkml:brushProperty name="color" value="#635C64"/>
    </inkml:brush>
  </inkml:definitions>
  <inkml:trace contextRef="#ctx0" brushRef="#br0">0 1 24575,'0'0'-8191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9:32.059"/>
    </inkml:context>
    <inkml:brush xml:id="br0">
      <inkml:brushProperty name="width" value="0.35" units="cm"/>
      <inkml:brushProperty name="height" value="0.35" units="cm"/>
      <inkml:brushProperty name="color" value="#635C64"/>
    </inkml:brush>
  </inkml:definitions>
  <inkml:trace contextRef="#ctx0" brushRef="#br0">0 0 24575</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9:32.666"/>
    </inkml:context>
    <inkml:brush xml:id="br0">
      <inkml:brushProperty name="width" value="0.35" units="cm"/>
      <inkml:brushProperty name="height" value="0.35" units="cm"/>
      <inkml:brushProperty name="color" value="#635C64"/>
    </inkml:brush>
  </inkml:definitions>
  <inkml:trace contextRef="#ctx0" brushRef="#br0">1 0 24575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8:46.345"/>
    </inkml:context>
    <inkml:brush xml:id="br0">
      <inkml:brushProperty name="width" value="0.35" units="cm"/>
      <inkml:brushProperty name="height" value="0.35" units="cm"/>
      <inkml:brushProperty name="color" value="#635C64"/>
    </inkml:brush>
  </inkml:definitions>
  <inkml:trace contextRef="#ctx0" brushRef="#br0">1 1 24575,'0'0'-8191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6:00:14.874"/>
    </inkml:context>
    <inkml:brush xml:id="br0">
      <inkml:brushProperty name="width" value="0.35" units="cm"/>
      <inkml:brushProperty name="height" value="0.35" units="cm"/>
      <inkml:brushProperty name="color" value="#635C64"/>
    </inkml:brush>
  </inkml:definitions>
  <inkml:trace contextRef="#ctx0" brushRef="#br0">1 0 24575,'0'0'-8191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6:00:15.971"/>
    </inkml:context>
    <inkml:brush xml:id="br0">
      <inkml:brushProperty name="width" value="0.35" units="cm"/>
      <inkml:brushProperty name="height" value="0.35" units="cm"/>
      <inkml:brushProperty name="color" value="#635C64"/>
    </inkml:brush>
  </inkml:definitions>
  <inkml:trace contextRef="#ctx0" brushRef="#br0">0 0 24575,'0'0'-8191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6:00:17.438"/>
    </inkml:context>
    <inkml:brush xml:id="br0">
      <inkml:brushProperty name="width" value="0.35" units="cm"/>
      <inkml:brushProperty name="height" value="0.35" units="cm"/>
      <inkml:brushProperty name="color" value="#635C64"/>
    </inkml:brush>
  </inkml:definitions>
  <inkml:trace contextRef="#ctx0" brushRef="#br0">1 1 24575,'0'0'-8191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6:00:18.497"/>
    </inkml:context>
    <inkml:brush xml:id="br0">
      <inkml:brushProperty name="width" value="0.35" units="cm"/>
      <inkml:brushProperty name="height" value="0.35" units="cm"/>
      <inkml:brushProperty name="color" value="#635C64"/>
    </inkml:brush>
  </inkml:definitions>
  <inkml:trace contextRef="#ctx0" brushRef="#br0">1 1 24575,'9'0'0,"3"9"0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6:00:19.654"/>
    </inkml:context>
    <inkml:brush xml:id="br0">
      <inkml:brushProperty name="width" value="0.35" units="cm"/>
      <inkml:brushProperty name="height" value="0.35" units="cm"/>
      <inkml:brushProperty name="color" value="#635C64"/>
    </inkml:brush>
  </inkml:definitions>
  <inkml:trace contextRef="#ctx0" brushRef="#br0">0 0 24575,'0'0'-8191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6:00:20.502"/>
    </inkml:context>
    <inkml:brush xml:id="br0">
      <inkml:brushProperty name="width" value="0.35" units="cm"/>
      <inkml:brushProperty name="height" value="0.35" units="cm"/>
      <inkml:brushProperty name="color" value="#635C64"/>
    </inkml:brush>
  </inkml:definitions>
  <inkml:trace contextRef="#ctx0" brushRef="#br0">1 0 24575,'0'0'-8191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6:00:21.214"/>
    </inkml:context>
    <inkml:brush xml:id="br0">
      <inkml:brushProperty name="width" value="0.35" units="cm"/>
      <inkml:brushProperty name="height" value="0.35" units="cm"/>
      <inkml:brushProperty name="color" value="#635C64"/>
    </inkml:brush>
  </inkml:definitions>
  <inkml:trace contextRef="#ctx0" brushRef="#br0">0 0 24575,'9'0'0,"55"0"0,18 0-8191</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6:00:21.784"/>
    </inkml:context>
    <inkml:brush xml:id="br0">
      <inkml:brushProperty name="width" value="0.35" units="cm"/>
      <inkml:brushProperty name="height" value="0.35" units="cm"/>
      <inkml:brushProperty name="color" value="#635C64"/>
    </inkml:brush>
  </inkml:definitions>
  <inkml:trace contextRef="#ctx0" brushRef="#br0">0 0 24575,'0'0'-8191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6:00:22.327"/>
    </inkml:context>
    <inkml:brush xml:id="br0">
      <inkml:brushProperty name="width" value="0.35" units="cm"/>
      <inkml:brushProperty name="height" value="0.35" units="cm"/>
      <inkml:brushProperty name="color" value="#635C64"/>
    </inkml:brush>
  </inkml:definitions>
  <inkml:trace contextRef="#ctx0" brushRef="#br0">0 0 24575,'0'0'-8191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6:00:23.001"/>
    </inkml:context>
    <inkml:brush xml:id="br0">
      <inkml:brushProperty name="width" value="0.35" units="cm"/>
      <inkml:brushProperty name="height" value="0.35" units="cm"/>
      <inkml:brushProperty name="color" value="#635C64"/>
    </inkml:brush>
  </inkml:definitions>
  <inkml:trace contextRef="#ctx0" brushRef="#br0">1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8:47.094"/>
    </inkml:context>
    <inkml:brush xml:id="br0">
      <inkml:brushProperty name="width" value="0.35" units="cm"/>
      <inkml:brushProperty name="height" value="0.35" units="cm"/>
      <inkml:brushProperty name="color" value="#635C64"/>
    </inkml:brush>
  </inkml:definitions>
  <inkml:trace contextRef="#ctx0" brushRef="#br0">1 0 24575,'0'0'-8191</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6:00:23.779"/>
    </inkml:context>
    <inkml:brush xml:id="br0">
      <inkml:brushProperty name="width" value="0.35" units="cm"/>
      <inkml:brushProperty name="height" value="0.35" units="cm"/>
      <inkml:brushProperty name="color" value="#635C64"/>
    </inkml:brush>
  </inkml:definitions>
  <inkml:trace contextRef="#ctx0" brushRef="#br0">0 1 24575,'0'0'-8191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6:00:24.652"/>
    </inkml:context>
    <inkml:brush xml:id="br0">
      <inkml:brushProperty name="width" value="0.35" units="cm"/>
      <inkml:brushProperty name="height" value="0.35" units="cm"/>
      <inkml:brushProperty name="color" value="#635C64"/>
    </inkml:brush>
  </inkml:definitions>
  <inkml:trace contextRef="#ctx0" brushRef="#br0">0 1 24575,'0'0'-8191</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6:00:27.026"/>
    </inkml:context>
    <inkml:brush xml:id="br0">
      <inkml:brushProperty name="width" value="0.35" units="cm"/>
      <inkml:brushProperty name="height" value="0.35" units="cm"/>
      <inkml:brushProperty name="color" value="#635C64"/>
    </inkml:brush>
  </inkml:definitions>
  <inkml:trace contextRef="#ctx0" brushRef="#br0">534 47 24575,'-8'0'0,"-12"0"0,-12 0 0,-8 0 0,-7 0 0,-13-9 0,-14-2 0,-12 0 0,0 2 0,6 3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8:47.681"/>
    </inkml:context>
    <inkml:brush xml:id="br0">
      <inkml:brushProperty name="width" value="0.35" units="cm"/>
      <inkml:brushProperty name="height" value="0.35" units="cm"/>
      <inkml:brushProperty name="color" value="#635C64"/>
    </inkml:brush>
  </inkml:definitions>
  <inkml:trace contextRef="#ctx0" brushRef="#br0">0 1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8:48.556"/>
    </inkml:context>
    <inkml:brush xml:id="br0">
      <inkml:brushProperty name="width" value="0.35" units="cm"/>
      <inkml:brushProperty name="height" value="0.35" units="cm"/>
      <inkml:brushProperty name="color" value="#635C64"/>
    </inkml:brush>
  </inkml:definitions>
  <inkml:trace contextRef="#ctx0" brushRef="#br0">1 0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15:58:49.576"/>
    </inkml:context>
    <inkml:brush xml:id="br0">
      <inkml:brushProperty name="width" value="0.35" units="cm"/>
      <inkml:brushProperty name="height" value="0.35" units="cm"/>
      <inkml:brushProperty name="color" value="#635C64"/>
    </inkml:brush>
  </inkml:definitions>
  <inkml:trace contextRef="#ctx0" brushRef="#br0">0 1 24575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5AF5E5-F683-4A59-BD14-DD2E6BB6B175}" type="datetimeFigureOut">
              <a:rPr lang="en-US" smtClean="0"/>
              <a:t>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65E60-C67D-487C-91E8-75831B8E5CE2}" type="slidenum">
              <a:rPr lang="en-US" smtClean="0"/>
              <a:t>‹#›</a:t>
            </a:fld>
            <a:endParaRPr lang="en-US"/>
          </a:p>
        </p:txBody>
      </p:sp>
    </p:spTree>
    <p:extLst>
      <p:ext uri="{BB962C8B-B14F-4D97-AF65-F5344CB8AC3E}">
        <p14:creationId xmlns:p14="http://schemas.microsoft.com/office/powerpoint/2010/main" val="4183441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estimates on this slide are based on the most recent data from ECRI. The estimate of 90 to 100 fires per year in the OR is down from the previous estimate of 200 to 240 per year, and although the number of reported events appears to be trending downward, reporting is not mandatory so there really isn’t any clear data regarding how many fires actually occur in the 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Of these fires, most of them are minor and result in no injury. However, 1 to 2 fires a year are fatal, and these are usually airway-related.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Surgical Fire Prevention</a:t>
            </a:r>
            <a:r>
              <a:rPr lang="en-US" sz="1200" dirty="0">
                <a:effectLst/>
                <a:latin typeface="+mn-lt"/>
                <a:ea typeface="Calibri" panose="020F0502020204030204" pitchFamily="34" charset="0"/>
                <a:cs typeface="Times New Roman" panose="02020603050405020304" pitchFamily="18" charset="0"/>
              </a:rPr>
              <a:t>. ECRI. Accessed December 8, 2023. </a:t>
            </a:r>
            <a:r>
              <a:rPr lang="en-US" sz="1200" u="sng" dirty="0">
                <a:solidFill>
                  <a:srgbClr val="0000FF"/>
                </a:solidFill>
                <a:effectLst/>
                <a:latin typeface="+mn-lt"/>
                <a:ea typeface="Calibri" panose="020F0502020204030204" pitchFamily="34" charset="0"/>
                <a:cs typeface="Times New Roman" panose="02020603050405020304" pitchFamily="18" charset="0"/>
              </a:rPr>
              <a:t>https://www.ecri.org/solutions/accident-forensic-investigation-services/surgical-fire-prevention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rgbClr val="0000FF"/>
                </a:solidFill>
                <a:effectLst/>
                <a:latin typeface="+mn-lt"/>
                <a:ea typeface="Calibri" panose="020F0502020204030204" pitchFamily="34" charset="0"/>
                <a:cs typeface="Times New Roman" panose="02020603050405020304" pitchFamily="18" charset="0"/>
              </a:rPr>
              <a:t>Surgical Fire Data. ECRI. 2009. Updated 2017.</a:t>
            </a:r>
            <a:endParaRPr lang="en-US" sz="1200" dirty="0"/>
          </a:p>
          <a:p>
            <a:endParaRPr lang="en-US" dirty="0"/>
          </a:p>
        </p:txBody>
      </p:sp>
      <p:sp>
        <p:nvSpPr>
          <p:cNvPr id="4" name="Slide Number Placeholder 3"/>
          <p:cNvSpPr>
            <a:spLocks noGrp="1"/>
          </p:cNvSpPr>
          <p:nvPr>
            <p:ph type="sldNum" sz="quarter" idx="5"/>
          </p:nvPr>
        </p:nvSpPr>
        <p:spPr/>
        <p:txBody>
          <a:bodyPr/>
          <a:lstStyle/>
          <a:p>
            <a:fld id="{34565E60-C67D-487C-91E8-75831B8E5CE2}" type="slidenum">
              <a:rPr lang="en-US" smtClean="0"/>
              <a:t>3</a:t>
            </a:fld>
            <a:endParaRPr lang="en-US"/>
          </a:p>
        </p:txBody>
      </p:sp>
    </p:spTree>
    <p:extLst>
      <p:ext uri="{BB962C8B-B14F-4D97-AF65-F5344CB8AC3E}">
        <p14:creationId xmlns:p14="http://schemas.microsoft.com/office/powerpoint/2010/main" val="1747652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side of the fire triangle is the oxidizers that are present in every perioperative setting. Oxidizers are defined as gases that can support combustion. This includes the ambient air that we breathe every day.</a:t>
            </a:r>
          </a:p>
          <a:p>
            <a:pPr marL="171450" indent="-171450">
              <a:buFont typeface="Arial" panose="020B0604020202020204" pitchFamily="34" charset="0"/>
              <a:buChar char="•"/>
            </a:pPr>
            <a:r>
              <a:rPr lang="en-US" dirty="0"/>
              <a:t>Oxygen by itself is not flammable, but as the concentration of oxygen increases, the temperature required for ignition decreases. Some fuel sources can ignite at a lower temperature than if it were in the presence of ambient or medical air where there would be a lower concentration of oxygen.</a:t>
            </a:r>
          </a:p>
          <a:p>
            <a:pPr marL="171450" indent="-171450">
              <a:buFont typeface="Arial" panose="020B0604020202020204" pitchFamily="34" charset="0"/>
              <a:buChar char="•"/>
            </a:pPr>
            <a:r>
              <a:rPr lang="en-US" dirty="0"/>
              <a:t>An environment is considered oxygen- or oxygen-enriched when the oxygen concentration is greater than 21% by volume. This is a little more conservative than the definition adopted by the National Fire Protection Association, which quantifies an oxygen-enriched atmosphere as having a 23.5% oxygen concentration by volume. The reason this is important is that some items will not burn in ambient air but they will burn when the oxygen concentration is elevated. </a:t>
            </a:r>
          </a:p>
          <a:p>
            <a:pPr marL="171450" indent="-171450">
              <a:buFont typeface="Arial" panose="020B0604020202020204" pitchFamily="34" charset="0"/>
              <a:buChar char="•"/>
            </a:pPr>
            <a:r>
              <a:rPr lang="en-US" dirty="0"/>
              <a:t>75% of OR fires occur in an oxygen-enriched atmosphere. </a:t>
            </a:r>
          </a:p>
          <a:p>
            <a:pPr marL="171450" indent="-171450">
              <a:buFont typeface="Arial" panose="020B0604020202020204" pitchFamily="34" charset="0"/>
              <a:buChar char="•"/>
            </a:pPr>
            <a:r>
              <a:rPr lang="en-US" dirty="0"/>
              <a:t>An oxygen-enriched environment is easily created when oxygen is administered to the patient at greater than 30% via an open delivery system and in a confined area, such as under drapes that are close to the patient’s face.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Nitrous oxide (N</a:t>
            </a:r>
            <a:r>
              <a:rPr lang="en-US" baseline="-25000" dirty="0"/>
              <a:t>2</a:t>
            </a:r>
            <a:r>
              <a:rPr lang="en-US" baseline="0" dirty="0"/>
              <a:t>O) is also considered an oxidizer and requires the same precautions as oxygen.</a:t>
            </a:r>
            <a:endParaRPr lang="en-US" dirty="0"/>
          </a:p>
        </p:txBody>
      </p:sp>
      <p:sp>
        <p:nvSpPr>
          <p:cNvPr id="4" name="Slide Number Placeholder 3"/>
          <p:cNvSpPr>
            <a:spLocks noGrp="1"/>
          </p:cNvSpPr>
          <p:nvPr>
            <p:ph type="sldNum" sz="quarter" idx="5"/>
          </p:nvPr>
        </p:nvSpPr>
        <p:spPr/>
        <p:txBody>
          <a:bodyPr/>
          <a:lstStyle/>
          <a:p>
            <a:fld id="{34565E60-C67D-487C-91E8-75831B8E5CE2}" type="slidenum">
              <a:rPr lang="en-US" smtClean="0"/>
              <a:t>12</a:t>
            </a:fld>
            <a:endParaRPr lang="en-US"/>
          </a:p>
        </p:txBody>
      </p:sp>
    </p:spTree>
    <p:extLst>
      <p:ext uri="{BB962C8B-B14F-4D97-AF65-F5344CB8AC3E}">
        <p14:creationId xmlns:p14="http://schemas.microsoft.com/office/powerpoint/2010/main" val="2674543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 of interventions that can be implemented to reduce risks associated with oxidizers.</a:t>
            </a:r>
          </a:p>
          <a:p>
            <a:endParaRPr lang="en-US" dirty="0"/>
          </a:p>
          <a:p>
            <a:pPr marL="171450" indent="-171450">
              <a:buFont typeface="Arial" panose="020B0604020202020204" pitchFamily="34" charset="0"/>
              <a:buChar char="•"/>
            </a:pPr>
            <a:r>
              <a:rPr lang="en-US" dirty="0"/>
              <a:t>Configure surgical drapes placed near the patient’s head to prevent accumulation of oxygen and allow sufficient venting.</a:t>
            </a:r>
          </a:p>
          <a:p>
            <a:pPr marL="171450" indent="-171450">
              <a:buFont typeface="Arial" panose="020B0604020202020204" pitchFamily="34" charset="0"/>
              <a:buChar char="•"/>
            </a:pPr>
            <a:r>
              <a:rPr lang="en-US" dirty="0"/>
              <a:t>Use moistened sponges when oxidizers and ignition sources are used in proximity to each other, especially head, airway, or neck procedures.</a:t>
            </a:r>
          </a:p>
          <a:p>
            <a:pPr marL="171450" indent="-171450">
              <a:buFont typeface="Arial" panose="020B0604020202020204" pitchFamily="34" charset="0"/>
              <a:buChar char="•"/>
            </a:pPr>
            <a:r>
              <a:rPr lang="en-US" dirty="0"/>
              <a:t>Minimize the use of ignition sources (</a:t>
            </a:r>
            <a:r>
              <a:rPr lang="en-US" dirty="0" err="1"/>
              <a:t>eg</a:t>
            </a:r>
            <a:r>
              <a:rPr lang="en-US" dirty="0"/>
              <a:t>, use scalpel instead) during procedures on anatomical structures that present special fire hazards (</a:t>
            </a:r>
            <a:r>
              <a:rPr lang="en-US" dirty="0" err="1"/>
              <a:t>eg</a:t>
            </a:r>
            <a:r>
              <a:rPr lang="en-US" dirty="0"/>
              <a:t>, bowel, trachea).</a:t>
            </a:r>
          </a:p>
          <a:p>
            <a:pPr marL="171450" indent="-171450">
              <a:buFont typeface="Arial" panose="020B0604020202020204" pitchFamily="34" charset="0"/>
              <a:buChar char="•"/>
            </a:pPr>
            <a:r>
              <a:rPr lang="en-US" dirty="0"/>
              <a:t>Notify the team when there is an oxygen-enriched environment and before activation ignition sources.</a:t>
            </a:r>
          </a:p>
          <a:p>
            <a:pPr marL="171450" indent="-171450">
              <a:buFont typeface="Arial" panose="020B0604020202020204" pitchFamily="34" charset="0"/>
              <a:buChar char="•"/>
            </a:pPr>
            <a:r>
              <a:rPr lang="en-US" dirty="0"/>
              <a:t>Collaborate with the anesthesia professional.</a:t>
            </a:r>
          </a:p>
          <a:p>
            <a:pPr marL="171450" indent="-171450">
              <a:buFont typeface="Arial" panose="020B0604020202020204" pitchFamily="34" charset="0"/>
              <a:buChar char="•"/>
            </a:pPr>
            <a:endParaRPr lang="en-US" dirty="0"/>
          </a:p>
          <a:p>
            <a:r>
              <a:rPr lang="en-US" dirty="0"/>
              <a:t>There is some conflict in the literature as to the length of time to wait after stopping oxygen delivery before activating an ignition source. Recommendations range from one minute to a “few” minutes (</a:t>
            </a:r>
            <a:r>
              <a:rPr lang="en-US" dirty="0" err="1"/>
              <a:t>eg</a:t>
            </a:r>
            <a:r>
              <a:rPr lang="en-US" dirty="0"/>
              <a:t>, 1 to 3 minutes). It is [facility name]’s policy to reduce or stop oxygen/nitrous oxide for ___ minutes before using an ignition source. </a:t>
            </a:r>
          </a:p>
          <a:p>
            <a:endParaRPr lang="en-US" dirty="0"/>
          </a:p>
          <a:p>
            <a:r>
              <a:rPr lang="en-US" dirty="0"/>
              <a:t>[</a:t>
            </a:r>
            <a:r>
              <a:rPr lang="en-US" b="1" dirty="0"/>
              <a:t>Note to presenter: </a:t>
            </a:r>
            <a:r>
              <a:rPr lang="en-US" dirty="0"/>
              <a:t>A more comprehensive list of interventions can be found in the AORN Fire Safety Competency Tool.]</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AEBBED1B-5D3E-4954-AE7F-744386DFAF27}" type="slidenum">
              <a:rPr lang="en-US" smtClean="0"/>
              <a:pPr/>
              <a:t>13</a:t>
            </a:fld>
            <a:endParaRPr lang="en-US" dirty="0"/>
          </a:p>
        </p:txBody>
      </p:sp>
    </p:spTree>
    <p:extLst>
      <p:ext uri="{BB962C8B-B14F-4D97-AF65-F5344CB8AC3E}">
        <p14:creationId xmlns:p14="http://schemas.microsoft.com/office/powerpoint/2010/main" val="843250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Here is a list of some common fuels found in the perioperative setting. </a:t>
            </a:r>
            <a:r>
              <a:rPr lang="en-US" b="0" dirty="0"/>
              <a:t>A fuel is defined as anything that will burn. Fuel sources are present in every surgical procedure and can include alcohol-based skin antiseptics, soft goods (</a:t>
            </a:r>
            <a:r>
              <a:rPr lang="en-US" b="0" dirty="0" err="1"/>
              <a:t>eg</a:t>
            </a:r>
            <a:r>
              <a:rPr lang="en-US" b="0" dirty="0"/>
              <a:t>, radiopaque sponges), bone cement, endotracheal tubes, dressings, linens (</a:t>
            </a:r>
            <a:r>
              <a:rPr lang="en-US" b="0" dirty="0" err="1"/>
              <a:t>eg</a:t>
            </a:r>
            <a:r>
              <a:rPr lang="en-US" b="0" dirty="0"/>
              <a:t>, gowns, sheets, blankets), surgical drapes, and more. Patients can also serve as fuel because gastrointestinal gases, hair, and adipose tissue are flammable. </a:t>
            </a:r>
            <a:r>
              <a:rPr lang="en-US" dirty="0"/>
              <a:t>Some of these items, like alcohol-based skin antiseptics, give off fumes that are very flammable. When trapped under surgical drapes, these fumes greatly increase the risk of fire. </a:t>
            </a:r>
          </a:p>
          <a:p>
            <a:pPr eaLnBrk="1" hangingPunct="1">
              <a:spcBef>
                <a:spcPct val="0"/>
              </a:spcBef>
            </a:pPr>
            <a:endParaRPr lang="en-US" dirty="0"/>
          </a:p>
          <a:p>
            <a:pPr eaLnBrk="1" hangingPunct="1">
              <a:spcBef>
                <a:spcPct val="0"/>
              </a:spcBef>
            </a:pPr>
            <a:r>
              <a:rPr lang="en-US" dirty="0"/>
              <a:t>Many of these items will burn in ambient air, but if an oxygen-enriched environment is present, they will all burn and will burn faster than in the normal atmosphere. In addition, in the OR, we frequently see a combination of these fuel sources, which decreases the amount of energy (ignition source) required to start a fire. For example, an alcohol-soaked towel will ignite faster than a dry towel. Alcohol-based skin antiseptics are identified as the fuel in about 4% of surgical fires.</a:t>
            </a:r>
          </a:p>
          <a:p>
            <a:pPr eaLnBrk="1" hangingPunct="1">
              <a:spcBef>
                <a:spcPct val="0"/>
              </a:spcBef>
            </a:pPr>
            <a:endParaRPr lang="en-US" dirty="0"/>
          </a:p>
          <a:p>
            <a:pPr eaLnBrk="1" hangingPunct="1">
              <a:spcBef>
                <a:spcPct val="0"/>
              </a:spcBef>
            </a:pPr>
            <a:r>
              <a:rPr lang="en-US" dirty="0"/>
              <a:t>It is important to note that at the present time there are no regulations establishing standards for surgical drape flammability. A few drapes currently available in the US may have some degree of resistance to ignition in ambient air, but they will all burn in an oxygen-enriched environment and none are treated</a:t>
            </a:r>
            <a:r>
              <a:rPr lang="en-US" baseline="0" dirty="0"/>
              <a:t> with flame-retardant chemicals. Drapes are the most common fuel source and associated with 81% of OR fires.</a:t>
            </a:r>
          </a:p>
          <a:p>
            <a:pPr eaLnBrk="1" hangingPunct="1">
              <a:spcBef>
                <a:spcPct val="0"/>
              </a:spcBef>
            </a:pPr>
            <a:endParaRPr lang="en-US" baseline="0" dirty="0">
              <a:latin typeface="+mn-lt"/>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dirty="0">
                <a:latin typeface="+mn-lt"/>
              </a:rPr>
              <a:t>Culp Jr. WC, Kimbrough BA, Luna S. Flammability of surgical drapes and materials in varying concentrations of oxygen. Anesthesiology. 2013;119(4):770-776.</a:t>
            </a:r>
          </a:p>
          <a:p>
            <a:pPr marL="0" marR="0" lvl="0" indent="0" algn="l" defTabSz="914400" rtl="0" eaLnBrk="1" fontAlgn="auto" latinLnBrk="0" hangingPunct="1">
              <a:lnSpc>
                <a:spcPct val="100000"/>
              </a:lnSpc>
              <a:spcBef>
                <a:spcPct val="0"/>
              </a:spcBef>
              <a:spcAft>
                <a:spcPts val="0"/>
              </a:spcAft>
              <a:buClrTx/>
              <a:buSzTx/>
              <a:buFontTx/>
              <a:buNone/>
              <a:tabLst/>
              <a:defRPr/>
            </a:pPr>
            <a:r>
              <a:rPr lang="pt-BR" sz="1200" dirty="0">
                <a:latin typeface="+mn-lt"/>
              </a:rPr>
              <a:t>Surgical Fires. ECRI. 2016. https://www.ecri.org/components/HRC/Pages/SafSec13_1.aspx </a:t>
            </a:r>
            <a:endParaRPr lang="en-US" dirty="0">
              <a:latin typeface="+mn-lt"/>
            </a:endParaRPr>
          </a:p>
        </p:txBody>
      </p:sp>
      <p:sp>
        <p:nvSpPr>
          <p:cNvPr id="4" name="Slide Number Placeholder 3"/>
          <p:cNvSpPr>
            <a:spLocks noGrp="1"/>
          </p:cNvSpPr>
          <p:nvPr>
            <p:ph type="sldNum" sz="quarter" idx="5"/>
          </p:nvPr>
        </p:nvSpPr>
        <p:spPr/>
        <p:txBody>
          <a:bodyPr/>
          <a:lstStyle/>
          <a:p>
            <a:fld id="{34565E60-C67D-487C-91E8-75831B8E5CE2}" type="slidenum">
              <a:rPr lang="en-US" smtClean="0"/>
              <a:t>14</a:t>
            </a:fld>
            <a:endParaRPr lang="en-US"/>
          </a:p>
        </p:txBody>
      </p:sp>
    </p:spTree>
    <p:extLst>
      <p:ext uri="{BB962C8B-B14F-4D97-AF65-F5344CB8AC3E}">
        <p14:creationId xmlns:p14="http://schemas.microsoft.com/office/powerpoint/2010/main" val="4213948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examples of interventions that can be implemented to reduce risks associated with fuel sources. Only interventions that are identified as applicable during the fire risk assessment need to be implemented.</a:t>
            </a:r>
          </a:p>
          <a:p>
            <a:endParaRPr lang="en-US" dirty="0"/>
          </a:p>
          <a:p>
            <a:pPr marL="171450" indent="-171450">
              <a:buFont typeface="Arial" panose="020B0604020202020204" pitchFamily="34" charset="0"/>
              <a:buChar char="•"/>
            </a:pPr>
            <a:r>
              <a:rPr lang="en-US" dirty="0"/>
              <a:t>We’ll go into more detail on safe practices for alcohol-based skin antiseptics shortly.</a:t>
            </a:r>
          </a:p>
          <a:p>
            <a:pPr marL="171450" indent="-171450">
              <a:buFont typeface="Arial" panose="020B0604020202020204" pitchFamily="34" charset="0"/>
              <a:buChar char="•"/>
            </a:pPr>
            <a:r>
              <a:rPr lang="en-US" dirty="0"/>
              <a:t>During head or neck procedures, use water-soluble gel to cover the patient’s hair and water-based ophthalmic lubricant in the eyes.</a:t>
            </a:r>
          </a:p>
          <a:p>
            <a:pPr marL="171450" indent="-171450">
              <a:buFont typeface="Arial" panose="020B0604020202020204" pitchFamily="34" charset="0"/>
              <a:buChar char="•"/>
            </a:pPr>
            <a:r>
              <a:rPr lang="en-US" dirty="0"/>
              <a:t>Moistening drapes, towels, and sponges used in close proximity to an ignition source and oxidizer is recommended. This action increases the temperature needed for these items to ignite, reducing the risk of fire.</a:t>
            </a:r>
          </a:p>
          <a:p>
            <a:endParaRPr lang="en-US" dirty="0"/>
          </a:p>
          <a:p>
            <a:r>
              <a:rPr lang="en-US" dirty="0"/>
              <a:t>[</a:t>
            </a:r>
            <a:r>
              <a:rPr lang="en-US" b="1" dirty="0"/>
              <a:t>Note to presenter: </a:t>
            </a:r>
            <a:r>
              <a:rPr lang="en-US" dirty="0"/>
              <a:t>A more comprehensive list of interventions, including interventions specific to the use of lasers, can be found in the AORN Fire Safety Competency Tool.]</a:t>
            </a:r>
          </a:p>
          <a:p>
            <a:endParaRPr lang="en-US" dirty="0"/>
          </a:p>
        </p:txBody>
      </p:sp>
      <p:sp>
        <p:nvSpPr>
          <p:cNvPr id="4" name="Slide Number Placeholder 3"/>
          <p:cNvSpPr>
            <a:spLocks noGrp="1"/>
          </p:cNvSpPr>
          <p:nvPr>
            <p:ph type="sldNum" sz="quarter" idx="5"/>
          </p:nvPr>
        </p:nvSpPr>
        <p:spPr/>
        <p:txBody>
          <a:bodyPr/>
          <a:lstStyle/>
          <a:p>
            <a:fld id="{34565E60-C67D-487C-91E8-75831B8E5CE2}" type="slidenum">
              <a:rPr lang="en-US" smtClean="0"/>
              <a:t>15</a:t>
            </a:fld>
            <a:endParaRPr lang="en-US"/>
          </a:p>
        </p:txBody>
      </p:sp>
    </p:spTree>
    <p:extLst>
      <p:ext uri="{BB962C8B-B14F-4D97-AF65-F5344CB8AC3E}">
        <p14:creationId xmlns:p14="http://schemas.microsoft.com/office/powerpoint/2010/main" val="3404827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recent guideline revision clarified the language used to describe sterile vs. clean towels used to prevent the pooling of alcohol-based skin antiseptics and added the term “patient care vicinity” to align with the language used in the updated National Fire Protection Association NFPA code. The patient care vicinity is defined as the space extending 6 feet beyond the normal location of the OR bed.</a:t>
            </a:r>
          </a:p>
          <a:p>
            <a:endParaRPr lang="en-US" dirty="0"/>
          </a:p>
          <a:p>
            <a:r>
              <a:rPr lang="en-US" dirty="0"/>
              <a:t>When using alcohol-based skin antiseptics, </a:t>
            </a:r>
            <a:r>
              <a:rPr lang="en-US" b="1" dirty="0"/>
              <a:t>always</a:t>
            </a:r>
            <a:r>
              <a:rPr lang="en-US" dirty="0"/>
              <a:t> avoid pooling on or near the patient and ensure the product’s minimum dry time has been observed and that the product is allowed to completely dry before draping the patient – </a:t>
            </a:r>
            <a:r>
              <a:rPr lang="en-US" b="1" dirty="0"/>
              <a:t>even if this exceeds the manufacturer’s recommended minimum dry time</a:t>
            </a:r>
            <a:r>
              <a:rPr lang="en-US" dirty="0"/>
              <a:t>.</a:t>
            </a:r>
          </a:p>
        </p:txBody>
      </p:sp>
      <p:sp>
        <p:nvSpPr>
          <p:cNvPr id="4" name="Slide Number Placeholder 3"/>
          <p:cNvSpPr>
            <a:spLocks noGrp="1"/>
          </p:cNvSpPr>
          <p:nvPr>
            <p:ph type="sldNum" sz="quarter" idx="5"/>
          </p:nvPr>
        </p:nvSpPr>
        <p:spPr/>
        <p:txBody>
          <a:bodyPr/>
          <a:lstStyle/>
          <a:p>
            <a:fld id="{ADE6292E-BA1B-40AF-8CDC-B308A34921F8}" type="slidenum">
              <a:rPr lang="en-US" smtClean="0"/>
              <a:t>16</a:t>
            </a:fld>
            <a:endParaRPr lang="en-US"/>
          </a:p>
        </p:txBody>
      </p:sp>
    </p:spTree>
    <p:extLst>
      <p:ext uri="{BB962C8B-B14F-4D97-AF65-F5344CB8AC3E}">
        <p14:creationId xmlns:p14="http://schemas.microsoft.com/office/powerpoint/2010/main" val="2965939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defTabSz="930224">
              <a:spcBef>
                <a:spcPct val="0"/>
              </a:spcBef>
            </a:pPr>
            <a:r>
              <a:rPr lang="en-US" sz="1200" dirty="0"/>
              <a:t>Even when all appropriate preventive measures have been taken, a fire can still occur. Therefore, perioperative teams should know how to fight a fire. </a:t>
            </a:r>
          </a:p>
          <a:p>
            <a:pPr defTabSz="930224">
              <a:spcBef>
                <a:spcPct val="0"/>
              </a:spcBef>
            </a:pPr>
            <a:endParaRPr lang="en-US" sz="1200" dirty="0"/>
          </a:p>
          <a:p>
            <a:pPr defTabSz="930224">
              <a:spcBef>
                <a:spcPct val="0"/>
              </a:spcBef>
            </a:pPr>
            <a:r>
              <a:rPr lang="en-US" sz="1200" dirty="0"/>
              <a:t>There are three different types of fires. </a:t>
            </a:r>
          </a:p>
          <a:p>
            <a:pPr defTabSz="930224">
              <a:spcBef>
                <a:spcPct val="0"/>
              </a:spcBef>
            </a:pPr>
            <a:r>
              <a:rPr lang="en-US" sz="1200" dirty="0"/>
              <a:t>A fire </a:t>
            </a:r>
            <a:r>
              <a:rPr lang="en-US" sz="1200" u="sng" dirty="0"/>
              <a:t>on</a:t>
            </a:r>
            <a:r>
              <a:rPr lang="en-US" sz="1200" dirty="0"/>
              <a:t> the patient is one that is superficial – </a:t>
            </a:r>
            <a:r>
              <a:rPr lang="en-US" sz="1200" b="1" i="1" dirty="0"/>
              <a:t>on</a:t>
            </a:r>
            <a:r>
              <a:rPr lang="en-US" sz="1200" dirty="0"/>
              <a:t> the surface of the skin, </a:t>
            </a:r>
            <a:r>
              <a:rPr lang="en-US" sz="1200" b="1" i="1" dirty="0"/>
              <a:t>on</a:t>
            </a:r>
            <a:r>
              <a:rPr lang="en-US" sz="1200" dirty="0"/>
              <a:t> the drapes, or involving the patient’s hair.  </a:t>
            </a:r>
          </a:p>
          <a:p>
            <a:pPr defTabSz="930224">
              <a:spcBef>
                <a:spcPct val="0"/>
              </a:spcBef>
            </a:pPr>
            <a:endParaRPr lang="en-US" sz="1200" dirty="0"/>
          </a:p>
          <a:p>
            <a:pPr defTabSz="930224">
              <a:spcBef>
                <a:spcPct val="0"/>
              </a:spcBef>
            </a:pPr>
            <a:r>
              <a:rPr lang="en-US" sz="1200" dirty="0"/>
              <a:t>A fire </a:t>
            </a:r>
            <a:r>
              <a:rPr lang="en-US" sz="1200" u="sng" dirty="0"/>
              <a:t>in</a:t>
            </a:r>
            <a:r>
              <a:rPr lang="en-US" sz="1200" dirty="0"/>
              <a:t> the patient is one that occurs within a body cavity. Examples include a fire in the airway involving an endotracheal tube or a fire involving the intestinal tract because gases within the bowel were ignited when the surgeon opened the bowel using an electrosurgical device.</a:t>
            </a:r>
          </a:p>
          <a:p>
            <a:pPr defTabSz="930224">
              <a:spcBef>
                <a:spcPct val="0"/>
              </a:spcBef>
            </a:pPr>
            <a:endParaRPr lang="en-US" sz="1200" dirty="0"/>
          </a:p>
          <a:p>
            <a:pPr defTabSz="930224">
              <a:spcBef>
                <a:spcPct val="0"/>
              </a:spcBef>
            </a:pPr>
            <a:r>
              <a:rPr lang="en-US" sz="1200" dirty="0"/>
              <a:t>The third type of fire involves equipment; this type usually</a:t>
            </a:r>
            <a:r>
              <a:rPr lang="en-US" sz="1200" baseline="0" dirty="0"/>
              <a:t> </a:t>
            </a:r>
            <a:r>
              <a:rPr lang="en-US" sz="1200" dirty="0"/>
              <a:t>does not directly involve the patient.</a:t>
            </a:r>
          </a:p>
          <a:p>
            <a:pPr defTabSz="930224">
              <a:spcBef>
                <a:spcPct val="0"/>
              </a:spcBef>
            </a:pPr>
            <a:endParaRPr lang="en-US" dirty="0"/>
          </a:p>
        </p:txBody>
      </p:sp>
      <p:sp>
        <p:nvSpPr>
          <p:cNvPr id="1167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E42944-58B5-4739-BC54-5848CB4B23CC}" type="slidenum">
              <a:rPr lang="en-US" smtClean="0"/>
              <a:pPr fontAlgn="base">
                <a:spcBef>
                  <a:spcPct val="0"/>
                </a:spcBef>
                <a:spcAft>
                  <a:spcPct val="0"/>
                </a:spcAft>
                <a:defRPr/>
              </a:pPr>
              <a:t>17</a:t>
            </a:fld>
            <a:endParaRPr lang="en-US" dirty="0"/>
          </a:p>
        </p:txBody>
      </p:sp>
    </p:spTree>
    <p:extLst>
      <p:ext uri="{BB962C8B-B14F-4D97-AF65-F5344CB8AC3E}">
        <p14:creationId xmlns:p14="http://schemas.microsoft.com/office/powerpoint/2010/main" val="1809736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en-US" sz="1200" dirty="0"/>
              <a:t>One way to extinguish a fire is to pour a nonflammable liquid on it. When extinguishing a fire using a solution, aim the liquid at the base of the fire and be sure to cover it completely. Remember, many drapes are waterproof, and if the fire is burning under the drapes, pouring water on the drapes will have no not extinguish the fire. Impermeable drapes should be removed from the patient to effectively extinguish the fire. </a:t>
            </a:r>
          </a:p>
        </p:txBody>
      </p:sp>
      <p:sp>
        <p:nvSpPr>
          <p:cNvPr id="860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503FBDB-FA01-4827-A181-E2D216D426CA}" type="slidenum">
              <a:rPr lang="en-US" smtClean="0"/>
              <a:pPr fontAlgn="base">
                <a:spcBef>
                  <a:spcPct val="0"/>
                </a:spcBef>
                <a:spcAft>
                  <a:spcPct val="0"/>
                </a:spcAft>
                <a:defRPr/>
              </a:pPr>
              <a:t>18</a:t>
            </a:fld>
            <a:endParaRPr lang="en-US" dirty="0"/>
          </a:p>
        </p:txBody>
      </p:sp>
    </p:spTree>
    <p:extLst>
      <p:ext uri="{BB962C8B-B14F-4D97-AF65-F5344CB8AC3E}">
        <p14:creationId xmlns:p14="http://schemas.microsoft.com/office/powerpoint/2010/main" val="3510443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dirty="0"/>
              <a:t>In addition to or instead of extinguishing a fire using a solution, a fire can be smothered using a towel or similar item. Drop the end of the towel between the fire and the patient’s airway, keeping the towel between you and the fire. Lean into the patient and place your arm at the dropped end of the towel. Drop the other end of the towel over the fire. Sweep with your free hand over the towel to extinguish the fire. Do not pat the fire because this will fan the flames, and it will continue to grow.  </a:t>
            </a:r>
          </a:p>
          <a:p>
            <a:pPr>
              <a:spcBef>
                <a:spcPct val="0"/>
              </a:spcBef>
            </a:pPr>
            <a:endParaRPr lang="en-US" sz="1200" dirty="0"/>
          </a:p>
          <a:p>
            <a:pPr>
              <a:spcBef>
                <a:spcPct val="0"/>
              </a:spcBef>
            </a:pPr>
            <a:r>
              <a:rPr lang="en-US" sz="1200" dirty="0"/>
              <a:t>When the fire is extinguished, raise the towel to decrease the heat. For your safety, keep your body, especially your face, as far away from the fire as possible. </a:t>
            </a:r>
          </a:p>
        </p:txBody>
      </p:sp>
      <p:sp>
        <p:nvSpPr>
          <p:cNvPr id="880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07CC61-5A91-423F-B58B-637CC371FF00}" type="slidenum">
              <a:rPr lang="en-US" smtClean="0"/>
              <a:pPr fontAlgn="base">
                <a:spcBef>
                  <a:spcPct val="0"/>
                </a:spcBef>
                <a:spcAft>
                  <a:spcPct val="0"/>
                </a:spcAft>
                <a:defRPr/>
              </a:pPr>
              <a:t>19</a:t>
            </a:fld>
            <a:endParaRPr lang="en-US" dirty="0"/>
          </a:p>
        </p:txBody>
      </p:sp>
    </p:spTree>
    <p:extLst>
      <p:ext uri="{BB962C8B-B14F-4D97-AF65-F5344CB8AC3E}">
        <p14:creationId xmlns:p14="http://schemas.microsoft.com/office/powerpoint/2010/main" val="17400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en-US" sz="1200" dirty="0"/>
              <a:t>Fire blankets, which are intended to smother a fire, are not recommended for patient fires in the OR because they can trap the fire next to and under the patient, which may cause further injury. Use of fire blankets can also displace instruments when they are applied, contaminate the wound, and cause the fire to spread. Additionally, fire blankets are often made of wool and can burn in an oxygen-enriched environment.</a:t>
            </a:r>
            <a:r>
              <a:rPr lang="en-US" sz="1200" dirty="0">
                <a:solidFill>
                  <a:srgbClr val="FF0000"/>
                </a:solidFill>
              </a:rPr>
              <a:t> </a:t>
            </a:r>
            <a:endParaRPr lang="en-US" sz="1200" dirty="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D630E5-0A99-424E-9E30-A773E8F0A227}" type="slidenum">
              <a:rPr lang="en-US" smtClean="0"/>
              <a:pPr fontAlgn="base">
                <a:spcBef>
                  <a:spcPct val="0"/>
                </a:spcBef>
                <a:spcAft>
                  <a:spcPct val="0"/>
                </a:spcAft>
                <a:defRPr/>
              </a:pPr>
              <a:t>20</a:t>
            </a:fld>
            <a:endParaRPr lang="en-US" dirty="0"/>
          </a:p>
        </p:txBody>
      </p:sp>
    </p:spTree>
    <p:extLst>
      <p:ext uri="{BB962C8B-B14F-4D97-AF65-F5344CB8AC3E}">
        <p14:creationId xmlns:p14="http://schemas.microsoft.com/office/powerpoint/2010/main" val="2313827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eaLnBrk="1" hangingPunct="1">
              <a:spcBef>
                <a:spcPct val="0"/>
              </a:spcBef>
            </a:pPr>
            <a:r>
              <a:rPr lang="en-US" sz="1200" dirty="0"/>
              <a:t>The National Fire Protection Association (NFPA) classifies fires based on fuel source. This classification serves as the basis for fire extinguisher classification. The letters A, B, C, or a combination of these letters is found on fire extinguishers, and this corresponds to the type of fire it is effective against.</a:t>
            </a:r>
          </a:p>
          <a:p>
            <a:pPr eaLnBrk="1" hangingPunct="1">
              <a:spcBef>
                <a:spcPct val="0"/>
              </a:spcBef>
            </a:pPr>
            <a:endParaRPr lang="en-US" sz="1200" dirty="0"/>
          </a:p>
          <a:p>
            <a:pPr eaLnBrk="1" hangingPunct="1">
              <a:spcBef>
                <a:spcPct val="0"/>
              </a:spcBef>
            </a:pPr>
            <a:r>
              <a:rPr lang="en-US" sz="1200" dirty="0"/>
              <a:t>A Class A fire extinguisher is for a fire that has wood, paper, or cloth as the fuel. The</a:t>
            </a:r>
            <a:r>
              <a:rPr lang="en-US" sz="1200" baseline="0" dirty="0"/>
              <a:t> </a:t>
            </a:r>
            <a:r>
              <a:rPr lang="en-US" sz="1200" dirty="0"/>
              <a:t>Class This type of extinguisher can be filled with water under pressure and works by reducing heat, which addresses the ignition element of the fire triangle. </a:t>
            </a:r>
          </a:p>
          <a:p>
            <a:pPr eaLnBrk="1" hangingPunct="1">
              <a:spcBef>
                <a:spcPct val="0"/>
              </a:spcBef>
            </a:pPr>
            <a:endParaRPr lang="en-US" sz="1200" dirty="0"/>
          </a:p>
          <a:p>
            <a:pPr eaLnBrk="1" hangingPunct="1">
              <a:spcBef>
                <a:spcPct val="0"/>
              </a:spcBef>
            </a:pPr>
            <a:r>
              <a:rPr lang="en-US" sz="1200" dirty="0"/>
              <a:t>A carbon dioxide extinguisher works by removing the oxygen required for the item to burn and eliminates heat with a very cold discharge. Carbon dioxide extinguishers are</a:t>
            </a:r>
            <a:r>
              <a:rPr lang="en-US" sz="1200" baseline="0" dirty="0"/>
              <a:t> rated for </a:t>
            </a:r>
            <a:r>
              <a:rPr lang="en-US" sz="1200" dirty="0"/>
              <a:t>Class B and C fires but will also extinguish a Class A fire. </a:t>
            </a:r>
          </a:p>
          <a:p>
            <a:pPr eaLnBrk="1" hangingPunct="1">
              <a:spcBef>
                <a:spcPct val="0"/>
              </a:spcBef>
            </a:pPr>
            <a:endParaRPr lang="en-US" sz="1200" dirty="0"/>
          </a:p>
          <a:p>
            <a:pPr eaLnBrk="1" hangingPunct="1">
              <a:spcBef>
                <a:spcPct val="0"/>
              </a:spcBef>
            </a:pPr>
            <a:r>
              <a:rPr lang="en-US" sz="1200" dirty="0"/>
              <a:t>A dry chemical or a clean agent extinguisher can be rated for A, B, and C type fires. These extinguishers work by interrupting the chemical reaction of the fire triangle. Water-mist extinguishers can be rated for Class A and C fires. </a:t>
            </a:r>
          </a:p>
          <a:p>
            <a:pPr eaLnBrk="1" hangingPunct="1">
              <a:spcBef>
                <a:spcPct val="0"/>
              </a:spcBef>
            </a:pPr>
            <a:endParaRPr lang="en-US" sz="1200" dirty="0"/>
          </a:p>
          <a:p>
            <a:pPr eaLnBrk="1" hangingPunct="1">
              <a:spcBef>
                <a:spcPct val="0"/>
              </a:spcBef>
            </a:pPr>
            <a:r>
              <a:rPr lang="en-US" sz="1200" dirty="0"/>
              <a:t>There are additional classifications of fire but they do not apply to fires in the perioperative setting. </a:t>
            </a:r>
          </a:p>
        </p:txBody>
      </p:sp>
      <p:sp>
        <p:nvSpPr>
          <p:cNvPr id="942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3C44B64-8A73-4373-A45D-7B032E8E49F3}" type="slidenum">
              <a:rPr lang="en-US" smtClean="0"/>
              <a:pPr fontAlgn="base">
                <a:spcBef>
                  <a:spcPct val="0"/>
                </a:spcBef>
                <a:spcAft>
                  <a:spcPct val="0"/>
                </a:spcAft>
                <a:defRPr/>
              </a:pPr>
              <a:t>21</a:t>
            </a:fld>
            <a:endParaRPr lang="en-US" dirty="0"/>
          </a:p>
        </p:txBody>
      </p:sp>
    </p:spTree>
    <p:extLst>
      <p:ext uri="{BB962C8B-B14F-4D97-AF65-F5344CB8AC3E}">
        <p14:creationId xmlns:p14="http://schemas.microsoft.com/office/powerpoint/2010/main" val="3937059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anatomical sites where fires most frequently occur include the head, neck, or upper chest (44%), elsewhere </a:t>
            </a:r>
            <a:r>
              <a:rPr lang="en-US" sz="1200" b="1" dirty="0"/>
              <a:t>on </a:t>
            </a:r>
            <a:r>
              <a:rPr lang="en-US" sz="1200" dirty="0"/>
              <a:t>the patient (26%). Examples of fires on the patient include a fire on the drapes or the patient’s skin. It is also estimated that 21% of OR fires occur in the patient’s airway and 8% occur elsewhere </a:t>
            </a:r>
            <a:r>
              <a:rPr lang="en-US" sz="1200" b="1" dirty="0"/>
              <a:t>in</a:t>
            </a:r>
            <a:r>
              <a:rPr lang="en-US" sz="1200" dirty="0"/>
              <a:t> the body (</a:t>
            </a:r>
            <a:r>
              <a:rPr lang="en-US" sz="1200" dirty="0" err="1"/>
              <a:t>eg</a:t>
            </a:r>
            <a:r>
              <a:rPr lang="en-US" sz="1200" dirty="0"/>
              <a:t>, within a body cavity).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rgbClr val="0000FF"/>
                </a:solidFill>
                <a:effectLst/>
                <a:latin typeface="+mn-lt"/>
                <a:ea typeface="Calibri" panose="020F0502020204030204" pitchFamily="34" charset="0"/>
                <a:cs typeface="Times New Roman" panose="02020603050405020304" pitchFamily="18" charset="0"/>
              </a:rPr>
              <a:t>Surgical Fire Data. ECRI. 2009. Updated 2017.</a:t>
            </a:r>
            <a:endParaRPr lang="en-US" dirty="0"/>
          </a:p>
        </p:txBody>
      </p:sp>
      <p:sp>
        <p:nvSpPr>
          <p:cNvPr id="4" name="Slide Number Placeholder 3"/>
          <p:cNvSpPr>
            <a:spLocks noGrp="1"/>
          </p:cNvSpPr>
          <p:nvPr>
            <p:ph type="sldNum" sz="quarter" idx="5"/>
          </p:nvPr>
        </p:nvSpPr>
        <p:spPr/>
        <p:txBody>
          <a:bodyPr/>
          <a:lstStyle/>
          <a:p>
            <a:fld id="{34565E60-C67D-487C-91E8-75831B8E5CE2}" type="slidenum">
              <a:rPr lang="en-US" smtClean="0"/>
              <a:t>4</a:t>
            </a:fld>
            <a:endParaRPr lang="en-US"/>
          </a:p>
        </p:txBody>
      </p:sp>
    </p:spTree>
    <p:extLst>
      <p:ext uri="{BB962C8B-B14F-4D97-AF65-F5344CB8AC3E}">
        <p14:creationId xmlns:p14="http://schemas.microsoft.com/office/powerpoint/2010/main" val="3447340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200" dirty="0"/>
              <a:t>Select fire extinguishers according to the authority having jurisdiction (</a:t>
            </a:r>
            <a:r>
              <a:rPr lang="en-US" sz="1200" dirty="0" err="1"/>
              <a:t>eg</a:t>
            </a:r>
            <a:r>
              <a:rPr lang="en-US" sz="1200" dirty="0"/>
              <a:t>, fire marshal).</a:t>
            </a:r>
          </a:p>
          <a:p>
            <a:pPr eaLnBrk="1" hangingPunct="1">
              <a:spcBef>
                <a:spcPct val="0"/>
              </a:spcBef>
            </a:pPr>
            <a:endParaRPr lang="en-US" sz="1200" dirty="0"/>
          </a:p>
          <a:p>
            <a:pPr eaLnBrk="1" hangingPunct="1">
              <a:spcBef>
                <a:spcPct val="0"/>
              </a:spcBef>
            </a:pPr>
            <a:r>
              <a:rPr lang="en-US" sz="1200" dirty="0"/>
              <a:t>Factors that assist in determining the correct type of fire extinguisher to use include the</a:t>
            </a:r>
          </a:p>
          <a:p>
            <a:pPr marL="171450" indent="-171450" eaLnBrk="1" hangingPunct="1">
              <a:spcBef>
                <a:spcPct val="0"/>
              </a:spcBef>
              <a:buFont typeface="Arial" panose="020B0604020202020204" pitchFamily="34" charset="0"/>
              <a:buChar char="•"/>
            </a:pPr>
            <a:r>
              <a:rPr lang="en-US" sz="1200" dirty="0"/>
              <a:t>presence of electrical equipment,</a:t>
            </a:r>
          </a:p>
          <a:p>
            <a:pPr marL="171450" indent="-171450" eaLnBrk="1" hangingPunct="1">
              <a:spcBef>
                <a:spcPct val="0"/>
              </a:spcBef>
              <a:buFont typeface="Arial" panose="020B0604020202020204" pitchFamily="34" charset="0"/>
              <a:buChar char="•"/>
            </a:pPr>
            <a:r>
              <a:rPr lang="en-US" sz="1200" dirty="0"/>
              <a:t>presence of hazards or chemicals that could adversely react with the extinguishing agent,</a:t>
            </a:r>
          </a:p>
          <a:p>
            <a:pPr marL="171450" indent="-171450" eaLnBrk="1" hangingPunct="1">
              <a:spcBef>
                <a:spcPct val="0"/>
              </a:spcBef>
              <a:buFont typeface="Arial" panose="020B0604020202020204" pitchFamily="34" charset="0"/>
              <a:buChar char="•"/>
            </a:pPr>
            <a:r>
              <a:rPr lang="en-US" sz="1200" dirty="0"/>
              <a:t>maintenance requirements,</a:t>
            </a:r>
          </a:p>
          <a:p>
            <a:pPr marL="171450" indent="-171450" eaLnBrk="1" hangingPunct="1">
              <a:spcBef>
                <a:spcPct val="0"/>
              </a:spcBef>
              <a:buFont typeface="Arial" panose="020B0604020202020204" pitchFamily="34" charset="0"/>
              <a:buChar char="•"/>
            </a:pPr>
            <a:r>
              <a:rPr lang="en-US" sz="1200" dirty="0"/>
              <a:t>fire size,</a:t>
            </a:r>
          </a:p>
          <a:p>
            <a:pPr marL="171450" indent="-171450" eaLnBrk="1" hangingPunct="1">
              <a:spcBef>
                <a:spcPct val="0"/>
              </a:spcBef>
              <a:buFont typeface="Arial" panose="020B0604020202020204" pitchFamily="34" charset="0"/>
              <a:buChar char="•"/>
            </a:pPr>
            <a:r>
              <a:rPr lang="en-US" sz="1200" dirty="0"/>
              <a:t>ease of use, and</a:t>
            </a:r>
          </a:p>
          <a:p>
            <a:pPr marL="171450" indent="-171450" eaLnBrk="1" hangingPunct="1">
              <a:spcBef>
                <a:spcPct val="0"/>
              </a:spcBef>
              <a:buFont typeface="Arial" panose="020B0604020202020204" pitchFamily="34" charset="0"/>
              <a:buChar char="•"/>
            </a:pPr>
            <a:r>
              <a:rPr lang="en-US" sz="1200" dirty="0"/>
              <a:t>type of fuels present (</a:t>
            </a:r>
            <a:r>
              <a:rPr lang="en-US" sz="1200" dirty="0" err="1"/>
              <a:t>ie</a:t>
            </a:r>
            <a:r>
              <a:rPr lang="en-US" sz="1200" dirty="0"/>
              <a:t>, fire classification).</a:t>
            </a:r>
          </a:p>
          <a:p>
            <a:pPr marL="171450" indent="-171450" eaLnBrk="1" hangingPunct="1">
              <a:spcBef>
                <a:spcPct val="0"/>
              </a:spcBef>
              <a:buFont typeface="Arial" panose="020B0604020202020204" pitchFamily="34" charset="0"/>
              <a:buChar char="•"/>
            </a:pPr>
            <a:endParaRPr lang="en-US" sz="1200" dirty="0"/>
          </a:p>
          <a:p>
            <a:pPr eaLnBrk="1" hangingPunct="1">
              <a:spcBef>
                <a:spcPct val="0"/>
              </a:spcBef>
            </a:pPr>
            <a:r>
              <a:rPr lang="en-US" sz="1200" b="1" dirty="0"/>
              <a:t>[Note to presenter: </a:t>
            </a:r>
            <a:r>
              <a:rPr lang="en-US" sz="1200" dirty="0"/>
              <a:t>Insert t</a:t>
            </a:r>
            <a:r>
              <a:rPr lang="en-US" sz="1200" baseline="0" dirty="0"/>
              <a:t>he type of fire extinguisher available at your facility and explain why.]  </a:t>
            </a:r>
            <a:endParaRPr lang="en-US" sz="1200" dirty="0"/>
          </a:p>
          <a:p>
            <a:pPr defTabSz="930224">
              <a:spcBef>
                <a:spcPct val="0"/>
              </a:spcBef>
            </a:pPr>
            <a:endParaRPr lang="en-US" dirty="0"/>
          </a:p>
        </p:txBody>
      </p:sp>
      <p:sp>
        <p:nvSpPr>
          <p:cNvPr id="1310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0C66AD-C7B0-4F31-AFB6-09705EC04C77}" type="slidenum">
              <a:rPr lang="en-US" smtClean="0"/>
              <a:pPr fontAlgn="base">
                <a:spcBef>
                  <a:spcPct val="0"/>
                </a:spcBef>
                <a:spcAft>
                  <a:spcPct val="0"/>
                </a:spcAft>
                <a:defRPr/>
              </a:pPr>
              <a:t>22</a:t>
            </a:fld>
            <a:endParaRPr lang="en-US" dirty="0"/>
          </a:p>
        </p:txBody>
      </p:sp>
    </p:spTree>
    <p:extLst>
      <p:ext uri="{BB962C8B-B14F-4D97-AF65-F5344CB8AC3E}">
        <p14:creationId xmlns:p14="http://schemas.microsoft.com/office/powerpoint/2010/main" val="685065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en-US" sz="1200" dirty="0"/>
              <a:t>If it is necessary to use a fire extinguisher, the first step is to obtain it from its storage location. (</a:t>
            </a:r>
            <a:r>
              <a:rPr lang="en-US" sz="1200" b="1" dirty="0"/>
              <a:t>Note to presenter: </a:t>
            </a:r>
            <a:r>
              <a:rPr lang="en-US" sz="1200" dirty="0"/>
              <a:t>Insert the location at your facility). When you are picking up the extinguisher, be aware that it may be heavy. Many extinguishers weigh about 20 pounds.</a:t>
            </a:r>
            <a:r>
              <a:rPr lang="en-US" sz="1200" baseline="0" dirty="0"/>
              <a:t> </a:t>
            </a:r>
          </a:p>
          <a:p>
            <a:pPr eaLnBrk="1" hangingPunct="1">
              <a:spcBef>
                <a:spcPct val="0"/>
              </a:spcBef>
            </a:pPr>
            <a:endParaRPr lang="en-US" sz="1200" dirty="0"/>
          </a:p>
          <a:p>
            <a:pPr eaLnBrk="1" hangingPunct="1">
              <a:spcBef>
                <a:spcPct val="0"/>
              </a:spcBef>
            </a:pPr>
            <a:r>
              <a:rPr lang="en-US" sz="1200" dirty="0"/>
              <a:t>The extinguisher will have a handle that is locked by a pin. Take the handle of the extinguisher in one hand and pull the pin with the free hand. Do not compress the handle because this will result in the agent being dispersed from the nozzle. Drop the pin and, using your free hand, grab the hose and aim the end of the nozzle at the base of the fire. Do not continue to grab the nozzle because it may become very cold. Stand approximately 8 to 10 feet from the base of the fire. Squeeze the handle to release the agent and sweep back and forth to “chase the fire away.” </a:t>
            </a:r>
          </a:p>
          <a:p>
            <a:pPr eaLnBrk="1" hangingPunct="1">
              <a:spcBef>
                <a:spcPct val="0"/>
              </a:spcBef>
            </a:pPr>
            <a:endParaRPr lang="en-US" sz="1200" dirty="0"/>
          </a:p>
          <a:p>
            <a:pPr eaLnBrk="1" hangingPunct="1">
              <a:spcBef>
                <a:spcPct val="0"/>
              </a:spcBef>
            </a:pPr>
            <a:r>
              <a:rPr lang="en-US" sz="1200" dirty="0"/>
              <a:t>As the fire diminishes, move forward until the fire is extinguished or the extinguisher is empty. If the fire is not extinguished, evacuate the premises. Remember, fire extinguishers should not be your first line of defense. They are effective for extinguishing</a:t>
            </a:r>
            <a:r>
              <a:rPr lang="en-US" sz="1200" baseline="0" dirty="0"/>
              <a:t> small fires.</a:t>
            </a:r>
            <a:endParaRPr lang="en-US" sz="1200" dirty="0"/>
          </a:p>
          <a:p>
            <a:pPr eaLnBrk="1" hangingPunct="1">
              <a:spcBef>
                <a:spcPct val="0"/>
              </a:spcBef>
            </a:pPr>
            <a:endParaRPr lang="en-US" sz="1400" dirty="0"/>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462FEF5-3756-48F1-A2F7-1F9ACF43C0BA}" type="slidenum">
              <a:rPr lang="en-US" smtClean="0"/>
              <a:pPr fontAlgn="base">
                <a:spcBef>
                  <a:spcPct val="0"/>
                </a:spcBef>
                <a:spcAft>
                  <a:spcPct val="0"/>
                </a:spcAft>
                <a:defRPr/>
              </a:pPr>
              <a:t>23</a:t>
            </a:fld>
            <a:endParaRPr lang="en-US" dirty="0"/>
          </a:p>
        </p:txBody>
      </p:sp>
    </p:spTree>
    <p:extLst>
      <p:ext uri="{BB962C8B-B14F-4D97-AF65-F5344CB8AC3E}">
        <p14:creationId xmlns:p14="http://schemas.microsoft.com/office/powerpoint/2010/main" val="2188445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 prevention is truly a team effort and the role that you will play</a:t>
            </a:r>
            <a:r>
              <a:rPr lang="en-US" baseline="0" dirty="0"/>
              <a:t> in prevention is dependent upon your job description.  </a:t>
            </a:r>
            <a:endParaRPr lang="en-US" dirty="0"/>
          </a:p>
        </p:txBody>
      </p:sp>
      <p:sp>
        <p:nvSpPr>
          <p:cNvPr id="4" name="Slide Number Placeholder 3"/>
          <p:cNvSpPr>
            <a:spLocks noGrp="1"/>
          </p:cNvSpPr>
          <p:nvPr>
            <p:ph type="sldNum" sz="quarter" idx="10"/>
          </p:nvPr>
        </p:nvSpPr>
        <p:spPr/>
        <p:txBody>
          <a:bodyPr/>
          <a:lstStyle/>
          <a:p>
            <a:fld id="{B100EAFF-27DE-448D-BC32-D8EB2097EA84}" type="slidenum">
              <a:rPr lang="en-US" smtClean="0"/>
              <a:pPr/>
              <a:t>24</a:t>
            </a:fld>
            <a:endParaRPr lang="en-US" dirty="0"/>
          </a:p>
        </p:txBody>
      </p:sp>
    </p:spTree>
    <p:extLst>
      <p:ext uri="{BB962C8B-B14F-4D97-AF65-F5344CB8AC3E}">
        <p14:creationId xmlns:p14="http://schemas.microsoft.com/office/powerpoint/2010/main" val="41069924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Who is responsible for the tasks that must be rapidly accomplished in the event of a fire? This will vary depending on the type and size of the facility, the time of day, the number of people present, and the size and location of the fire. An example of a variance may be the difference between a hospital that has a staff of 25 people in the OR and an ambulatory surgery center that has a staff of 5 people. </a:t>
            </a:r>
          </a:p>
          <a:p>
            <a:pPr eaLnBrk="1" hangingPunct="1">
              <a:spcBef>
                <a:spcPct val="0"/>
              </a:spcBef>
            </a:pPr>
            <a:endParaRPr lang="en-US" dirty="0"/>
          </a:p>
          <a:p>
            <a:pPr eaLnBrk="1" hangingPunct="1">
              <a:spcBef>
                <a:spcPct val="0"/>
              </a:spcBef>
            </a:pPr>
            <a:r>
              <a:rPr lang="en-US" dirty="0"/>
              <a:t>Because of these variances, all personnel should be aware of all actions that should be taken in managing a fire. </a:t>
            </a:r>
          </a:p>
          <a:p>
            <a:pPr eaLnBrk="1" hangingPunct="1">
              <a:spcBef>
                <a:spcPct val="0"/>
              </a:spcBef>
            </a:pPr>
            <a:endParaRPr lang="en-US" dirty="0"/>
          </a:p>
          <a:p>
            <a:pPr eaLnBrk="1" hangingPunct="1">
              <a:spcBef>
                <a:spcPct val="0"/>
              </a:spcBef>
            </a:pPr>
            <a:r>
              <a:rPr lang="en-US" dirty="0"/>
              <a:t>[</a:t>
            </a:r>
            <a:r>
              <a:rPr lang="en-US" b="1" dirty="0"/>
              <a:t>Note to presenter: </a:t>
            </a:r>
            <a:r>
              <a:rPr lang="en-US" dirty="0"/>
              <a:t>Use the “Perioperative Team Member Roles During a Fire” document in the AORN Fire Safety Tool Kit to assign roles.]</a:t>
            </a:r>
          </a:p>
        </p:txBody>
      </p:sp>
      <p:sp>
        <p:nvSpPr>
          <p:cNvPr id="1085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86D27B4-9892-4537-BC28-F42179C620C5}" type="slidenum">
              <a:rPr lang="en-US" smtClean="0"/>
              <a:pPr fontAlgn="base">
                <a:spcBef>
                  <a:spcPct val="0"/>
                </a:spcBef>
                <a:spcAft>
                  <a:spcPct val="0"/>
                </a:spcAft>
                <a:defRPr/>
              </a:pPr>
              <a:t>25</a:t>
            </a:fld>
            <a:endParaRPr lang="en-US" dirty="0"/>
          </a:p>
        </p:txBody>
      </p:sp>
    </p:spTree>
    <p:extLst>
      <p:ext uri="{BB962C8B-B14F-4D97-AF65-F5344CB8AC3E}">
        <p14:creationId xmlns:p14="http://schemas.microsoft.com/office/powerpoint/2010/main" val="20564612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en-US" sz="1200" dirty="0"/>
              <a:t>All of the people filling these</a:t>
            </a:r>
            <a:r>
              <a:rPr lang="en-US" sz="1200" baseline="0" dirty="0"/>
              <a:t> positions </a:t>
            </a:r>
            <a:r>
              <a:rPr lang="en-US" sz="1200" dirty="0"/>
              <a:t>may be present in the perioperative suite at</a:t>
            </a:r>
            <a:r>
              <a:rPr lang="en-US" sz="1200" baseline="0" dirty="0"/>
              <a:t> the time of a fire, but many of them are not present 24 hours a day or seven days a week. At a minimum, there will likely be a</a:t>
            </a:r>
            <a:r>
              <a:rPr lang="en-US" sz="1200" dirty="0"/>
              <a:t> surgeon, an RN circulator, a scrub person, and an anesthesia professional</a:t>
            </a:r>
            <a:r>
              <a:rPr lang="en-US" sz="1200" baseline="0" dirty="0"/>
              <a:t>. </a:t>
            </a:r>
            <a:r>
              <a:rPr lang="en-US" sz="1200" dirty="0"/>
              <a:t>The responsibilities of each person will change depending on how many people are present.</a:t>
            </a:r>
            <a:r>
              <a:rPr lang="en-US" sz="1200" baseline="0" dirty="0"/>
              <a:t> </a:t>
            </a:r>
          </a:p>
          <a:p>
            <a:pPr eaLnBrk="1" hangingPunct="1">
              <a:spcBef>
                <a:spcPct val="0"/>
              </a:spcBef>
            </a:pPr>
            <a:endParaRPr lang="en-US" sz="1200" baseline="0" dirty="0"/>
          </a:p>
          <a:p>
            <a:pPr eaLnBrk="1" hangingPunct="1">
              <a:spcBef>
                <a:spcPct val="0"/>
              </a:spcBef>
            </a:pPr>
            <a:r>
              <a:rPr lang="en-US" sz="1200" baseline="0" dirty="0"/>
              <a:t>Assistants can include RNFAs, anesthesia assistants, surgical assistants, and medical residents or students who are assisting in surgery.</a:t>
            </a:r>
          </a:p>
          <a:p>
            <a:pPr eaLnBrk="1" hangingPunct="1">
              <a:spcBef>
                <a:spcPct val="0"/>
              </a:spcBef>
            </a:pPr>
            <a:r>
              <a:rPr lang="en-US" sz="1200" baseline="0" dirty="0"/>
              <a:t>Supervising physicians can include attending physician surgeons and supervising anesthesia professionals.</a:t>
            </a:r>
          </a:p>
          <a:p>
            <a:pPr eaLnBrk="1" hangingPunct="1">
              <a:spcBef>
                <a:spcPct val="0"/>
              </a:spcBef>
            </a:pPr>
            <a:endParaRPr lang="en-US" sz="1200" baseline="0" dirty="0"/>
          </a:p>
          <a:p>
            <a:pPr eaLnBrk="1" hangingPunct="1">
              <a:spcBef>
                <a:spcPct val="0"/>
              </a:spcBef>
            </a:pPr>
            <a:r>
              <a:rPr lang="en-US" sz="1200" baseline="0" dirty="0"/>
              <a:t>[</a:t>
            </a:r>
            <a:r>
              <a:rPr lang="en-US" sz="1200" b="1" baseline="0" dirty="0"/>
              <a:t>Note to presenter: </a:t>
            </a:r>
            <a:r>
              <a:rPr lang="en-US" sz="1200" baseline="0" dirty="0"/>
              <a:t>Add/delete positions based on your facility]</a:t>
            </a:r>
            <a:endParaRPr lang="en-US" sz="1200" dirty="0"/>
          </a:p>
        </p:txBody>
      </p:sp>
      <p:sp>
        <p:nvSpPr>
          <p:cNvPr id="1146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9F5CFFF-BC27-4AFA-909C-4A410B818433}" type="slidenum">
              <a:rPr lang="en-US" smtClean="0"/>
              <a:pPr fontAlgn="base">
                <a:spcBef>
                  <a:spcPct val="0"/>
                </a:spcBef>
                <a:spcAft>
                  <a:spcPct val="0"/>
                </a:spcAft>
                <a:defRPr/>
              </a:pPr>
              <a:t>26</a:t>
            </a:fld>
            <a:endParaRPr lang="en-US" dirty="0"/>
          </a:p>
        </p:txBody>
      </p:sp>
    </p:spTree>
    <p:extLst>
      <p:ext uri="{BB962C8B-B14F-4D97-AF65-F5344CB8AC3E}">
        <p14:creationId xmlns:p14="http://schemas.microsoft.com/office/powerpoint/2010/main" val="35279716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Fires can occur in any location where the three components of the fire triangle—a fuel, an oxidizer, and an ignition source—come together, so wherever surgeries are performed. This includes ambulatory surgery centers and surgical specialty hospitals, small community hospitals, larger academic medical or trauma centers, and even physicians’ offices where surgical procedures are performed.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size of the facility may determine not only how many people are present at any given time but </a:t>
            </a:r>
            <a:r>
              <a:rPr lang="en-US" sz="1200" baseline="0" dirty="0"/>
              <a:t>may also contribute to the familiarity of the fire department personnel with the location of perioperative services. In </a:t>
            </a:r>
            <a:r>
              <a:rPr lang="en-US" sz="1200" dirty="0"/>
              <a:t>a large academic training facility, that has operating rooms in multiple buildings and on multiple floors, it may be challenging</a:t>
            </a:r>
            <a:r>
              <a:rPr lang="en-US" sz="1200" baseline="0" dirty="0"/>
              <a:t> </a:t>
            </a:r>
            <a:r>
              <a:rPr lang="en-US" sz="1200" dirty="0"/>
              <a:t>for fire department personnel to determine where the fire is located. In contrast, in a small rural facility, fire department personnel may be very familiar with the layout of the building because they have been there for other events, such as inspections.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a:t>
            </a:r>
            <a:r>
              <a:rPr lang="en-US" sz="1200" baseline="0" dirty="0"/>
              <a:t> large ambulatory facility may have more personnel present than a small hospital or a larger facility on an off-shift. Every facility is different, and it is not safe to assume that the same types of facilities are similar. </a:t>
            </a:r>
            <a:endParaRPr lang="en-US" sz="1200" dirty="0"/>
          </a:p>
          <a:p>
            <a:endParaRPr lang="en-US" dirty="0"/>
          </a:p>
        </p:txBody>
      </p:sp>
      <p:sp>
        <p:nvSpPr>
          <p:cNvPr id="4" name="Slide Number Placeholder 3"/>
          <p:cNvSpPr>
            <a:spLocks noGrp="1"/>
          </p:cNvSpPr>
          <p:nvPr>
            <p:ph type="sldNum" sz="quarter" idx="5"/>
          </p:nvPr>
        </p:nvSpPr>
        <p:spPr/>
        <p:txBody>
          <a:bodyPr/>
          <a:lstStyle/>
          <a:p>
            <a:fld id="{34565E60-C67D-487C-91E8-75831B8E5CE2}" type="slidenum">
              <a:rPr lang="en-US" smtClean="0"/>
              <a:t>27</a:t>
            </a:fld>
            <a:endParaRPr lang="en-US"/>
          </a:p>
        </p:txBody>
      </p:sp>
    </p:spTree>
    <p:extLst>
      <p:ext uri="{BB962C8B-B14F-4D97-AF65-F5344CB8AC3E}">
        <p14:creationId xmlns:p14="http://schemas.microsoft.com/office/powerpoint/2010/main" val="2547150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pPr defTabSz="930224">
              <a:spcBef>
                <a:spcPct val="0"/>
              </a:spcBef>
            </a:pPr>
            <a:r>
              <a:rPr lang="en-US" sz="1200" b="1" i="1" dirty="0"/>
              <a:t>When</a:t>
            </a:r>
            <a:r>
              <a:rPr lang="en-US" sz="1200" dirty="0"/>
              <a:t> a fire occurs, that is, the time of day and day of the week, affects the number of people present in the facility and the amount of traffic that fire department personnel may encounter while traveling to the facility. </a:t>
            </a:r>
          </a:p>
          <a:p>
            <a:pPr defTabSz="930224">
              <a:spcBef>
                <a:spcPct val="0"/>
              </a:spcBef>
            </a:pPr>
            <a:endParaRPr lang="en-US" sz="1200" b="1" dirty="0"/>
          </a:p>
          <a:p>
            <a:pPr defTabSz="930224">
              <a:spcBef>
                <a:spcPct val="0"/>
              </a:spcBef>
            </a:pPr>
            <a:r>
              <a:rPr lang="en-US" sz="1200" b="1" dirty="0"/>
              <a:t>[Note to presenter: </a:t>
            </a:r>
            <a:r>
              <a:rPr lang="en-US" sz="1200" dirty="0"/>
              <a:t>Insert your plan for notifying the fire department,</a:t>
            </a:r>
            <a:r>
              <a:rPr lang="en-US" sz="1200" baseline="0" dirty="0"/>
              <a:t> especially making note if it varies based on the time of day.]</a:t>
            </a:r>
            <a:endParaRPr lang="en-US" sz="1200" dirty="0"/>
          </a:p>
          <a:p>
            <a:pPr defTabSz="930224">
              <a:spcBef>
                <a:spcPct val="0"/>
              </a:spcBef>
            </a:pPr>
            <a:endParaRPr lang="en-US" dirty="0"/>
          </a:p>
        </p:txBody>
      </p:sp>
      <p:sp>
        <p:nvSpPr>
          <p:cNvPr id="1126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221490-F79C-44C2-89AD-17604407ABBF}" type="slidenum">
              <a:rPr lang="en-US" smtClean="0"/>
              <a:pPr fontAlgn="base">
                <a:spcBef>
                  <a:spcPct val="0"/>
                </a:spcBef>
                <a:spcAft>
                  <a:spcPct val="0"/>
                </a:spcAft>
                <a:defRPr/>
              </a:pPr>
              <a:t>28</a:t>
            </a:fld>
            <a:endParaRPr lang="en-US" dirty="0"/>
          </a:p>
        </p:txBody>
      </p:sp>
    </p:spTree>
    <p:extLst>
      <p:ext uri="{BB962C8B-B14F-4D97-AF65-F5344CB8AC3E}">
        <p14:creationId xmlns:p14="http://schemas.microsoft.com/office/powerpoint/2010/main" val="3308617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en-US" sz="1200" dirty="0"/>
              <a:t>The size and location of a fire</a:t>
            </a:r>
            <a:r>
              <a:rPr lang="en-US" sz="1200" baseline="0" dirty="0"/>
              <a:t> can also influence</a:t>
            </a:r>
            <a:r>
              <a:rPr lang="en-US" sz="1200" dirty="0"/>
              <a:t> the responsibilities of the team members. If the fire is small, the surgeon may smother the fire with a gloved hand or surgical towel or the scrub person may extinguish it using a solution like water or saline. During this type of fire, the RN circulator will not be involved in extinguishing the fire, but they may have other tasks to perform. </a:t>
            </a:r>
          </a:p>
          <a:p>
            <a:pPr eaLnBrk="1" hangingPunct="1">
              <a:spcBef>
                <a:spcPct val="0"/>
              </a:spcBef>
            </a:pPr>
            <a:endParaRPr lang="en-US" sz="1200" b="1" dirty="0"/>
          </a:p>
          <a:p>
            <a:pPr eaLnBrk="1" hangingPunct="1">
              <a:spcBef>
                <a:spcPct val="0"/>
              </a:spcBef>
            </a:pPr>
            <a:r>
              <a:rPr lang="en-US" sz="1200" b="1" dirty="0"/>
              <a:t>[Note to presenter: </a:t>
            </a:r>
            <a:r>
              <a:rPr lang="en-US" sz="1200" dirty="0"/>
              <a:t>Insert your facility roles for the RN circulator when not involved in extinguishing the fire.]</a:t>
            </a:r>
          </a:p>
          <a:p>
            <a:pPr eaLnBrk="1" hangingPunct="1">
              <a:spcBef>
                <a:spcPct val="0"/>
              </a:spcBef>
            </a:pPr>
            <a:endParaRPr lang="en-US" sz="1200" dirty="0"/>
          </a:p>
          <a:p>
            <a:pPr eaLnBrk="1" hangingPunct="1">
              <a:spcBef>
                <a:spcPct val="0"/>
              </a:spcBef>
            </a:pPr>
            <a:r>
              <a:rPr lang="en-US" sz="1200" dirty="0"/>
              <a:t>If the fire is larger or is spreading fast, the surgeon may remove the burning drapes from the patient, throwing them onto the floor where the RN circulator takes over extinguishing the fire with a solution or a fire extinguisher, depending on how large the fire is and what firefighting method will be the fastest and most effective.</a:t>
            </a:r>
          </a:p>
        </p:txBody>
      </p:sp>
      <p:sp>
        <p:nvSpPr>
          <p:cNvPr id="1167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E42944-58B5-4739-BC54-5848CB4B23CC}" type="slidenum">
              <a:rPr lang="en-US" smtClean="0"/>
              <a:pPr fontAlgn="base">
                <a:spcBef>
                  <a:spcPct val="0"/>
                </a:spcBef>
                <a:spcAft>
                  <a:spcPct val="0"/>
                </a:spcAft>
                <a:defRPr/>
              </a:pPr>
              <a:t>29</a:t>
            </a:fld>
            <a:endParaRPr lang="en-US" dirty="0"/>
          </a:p>
        </p:txBody>
      </p:sp>
    </p:spTree>
    <p:extLst>
      <p:ext uri="{BB962C8B-B14F-4D97-AF65-F5344CB8AC3E}">
        <p14:creationId xmlns:p14="http://schemas.microsoft.com/office/powerpoint/2010/main" val="3555420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a:xfrm>
            <a:off x="609600" y="4114799"/>
            <a:ext cx="5638800" cy="4570413"/>
          </a:xfrm>
        </p:spPr>
        <p:txBody>
          <a:bodyPr>
            <a:normAutofit fontScale="77500" lnSpcReduction="20000"/>
          </a:bodyPr>
          <a:lstStyle/>
          <a:p>
            <a:pPr>
              <a:defRPr/>
            </a:pPr>
            <a:r>
              <a:rPr lang="en-US" dirty="0"/>
              <a:t>These tasks or assignments are intended to serve only as examples and to raise awareness of what needs to be done if a surgical fire occurs. The actions listed here apply to all fire, but who is assigned to carry them out will vary based on the people present when the fire breaks out. Many of these tasks will occur simultaneously, so the order of when the events should occur is not implied in this listing, except for notification of the team, which should occur first. </a:t>
            </a:r>
          </a:p>
          <a:p>
            <a:pPr>
              <a:defRPr/>
            </a:pPr>
            <a:endParaRPr lang="en-US" dirty="0"/>
          </a:p>
          <a:p>
            <a:pPr>
              <a:defRPr/>
            </a:pPr>
            <a:r>
              <a:rPr lang="en-US" dirty="0"/>
              <a:t>In this presentation, the responsibilities listed will be linked to one of the four team members who are always present: RN circulator, surgeon, scrub person, and anesthesia professional. The person listed is the primary person to complete the responsibility, but that person may receive assistance from others, because </a:t>
            </a:r>
            <a:r>
              <a:rPr lang="en-US" b="1" dirty="0"/>
              <a:t>fighting a fire is a team effort</a:t>
            </a:r>
            <a:r>
              <a:rPr lang="en-US" dirty="0"/>
              <a:t>. </a:t>
            </a:r>
            <a:r>
              <a:rPr lang="en-US" u="none" dirty="0"/>
              <a:t>Many of these tasks fall to the RN</a:t>
            </a:r>
            <a:r>
              <a:rPr lang="en-US" u="none" baseline="0" dirty="0"/>
              <a:t> </a:t>
            </a:r>
            <a:r>
              <a:rPr lang="en-US" u="none" dirty="0"/>
              <a:t>circulator or other </a:t>
            </a:r>
            <a:r>
              <a:rPr lang="en-US" u="none" dirty="0" err="1"/>
              <a:t>unscrubbed</a:t>
            </a:r>
            <a:r>
              <a:rPr lang="en-US" u="none" dirty="0"/>
              <a:t> personnel </a:t>
            </a:r>
            <a:r>
              <a:rPr lang="en-US" u="none" baseline="0" dirty="0"/>
              <a:t>because </a:t>
            </a:r>
            <a:r>
              <a:rPr lang="en-US" u="none" dirty="0"/>
              <a:t>they are not working within the sterile field.</a:t>
            </a:r>
          </a:p>
          <a:p>
            <a:pPr>
              <a:defRPr/>
            </a:pPr>
            <a:endParaRPr lang="en-US" dirty="0"/>
          </a:p>
          <a:p>
            <a:pPr>
              <a:defRPr/>
            </a:pPr>
            <a:r>
              <a:rPr lang="en-US" dirty="0"/>
              <a:t>Actions and the </a:t>
            </a:r>
            <a:r>
              <a:rPr lang="en-US" baseline="0" dirty="0"/>
              <a:t>team members to take the action are:</a:t>
            </a:r>
            <a:endParaRPr lang="en-US" dirty="0"/>
          </a:p>
          <a:p>
            <a:pPr>
              <a:defRPr/>
            </a:pPr>
            <a:r>
              <a:rPr lang="en-US" b="1" dirty="0"/>
              <a:t>Alert team members to the presence of a fire: </a:t>
            </a:r>
            <a:r>
              <a:rPr lang="en-US" dirty="0"/>
              <a:t>whoever sees it first.</a:t>
            </a:r>
          </a:p>
          <a:p>
            <a:pPr>
              <a:defRPr/>
            </a:pPr>
            <a:r>
              <a:rPr lang="en-US" b="1" dirty="0"/>
              <a:t>Stop the flow of airway gases to the patient:</a:t>
            </a:r>
            <a:r>
              <a:rPr lang="en-US" dirty="0"/>
              <a:t> anesthesia professional.</a:t>
            </a:r>
          </a:p>
          <a:p>
            <a:pPr>
              <a:defRPr/>
            </a:pPr>
            <a:r>
              <a:rPr lang="en-US" b="1" dirty="0"/>
              <a:t>Smother or extinguish the fire using an appropriate method (</a:t>
            </a:r>
            <a:r>
              <a:rPr lang="en-US" b="1" dirty="0" err="1"/>
              <a:t>eg</a:t>
            </a:r>
            <a:r>
              <a:rPr lang="en-US" b="1" dirty="0"/>
              <a:t>, aqueous solution, towel, gloved hand, fire extinguisher): </a:t>
            </a:r>
            <a:r>
              <a:rPr lang="en-US" b="0" dirty="0"/>
              <a:t>s</a:t>
            </a:r>
            <a:r>
              <a:rPr lang="en-US" dirty="0"/>
              <a:t>urgeon or scrub person, if the fire is on the patient. RN circulator, if the fire or burning materials are not on the patient.</a:t>
            </a:r>
            <a:endParaRPr lang="en-US" dirty="0">
              <a:highlight>
                <a:srgbClr val="FFFF00"/>
              </a:highlight>
            </a:endParaRPr>
          </a:p>
          <a:p>
            <a:pPr>
              <a:defRPr/>
            </a:pPr>
            <a:r>
              <a:rPr lang="en-US" b="1" dirty="0"/>
              <a:t>Push the instrument table away from the sterile field: </a:t>
            </a:r>
            <a:r>
              <a:rPr lang="en-US" dirty="0"/>
              <a:t>scrub person</a:t>
            </a:r>
            <a:r>
              <a:rPr lang="en-US" baseline="0" dirty="0"/>
              <a:t>. T</a:t>
            </a:r>
            <a:r>
              <a:rPr lang="en-US" dirty="0"/>
              <a:t>his step is intended to preserve the sterility of the instrument table.</a:t>
            </a:r>
          </a:p>
          <a:p>
            <a:pPr>
              <a:defRPr/>
            </a:pPr>
            <a:r>
              <a:rPr lang="en-US" b="1" dirty="0"/>
              <a:t>Remove burning material from the patient: </a:t>
            </a:r>
            <a:r>
              <a:rPr lang="en-US" dirty="0"/>
              <a:t>surgeon or scrub person.  </a:t>
            </a:r>
          </a:p>
          <a:p>
            <a:pPr>
              <a:defRPr/>
            </a:pPr>
            <a:r>
              <a:rPr lang="en-US" b="1" dirty="0"/>
              <a:t>Assess for secondary fire on underlying drapes or towels: </a:t>
            </a:r>
            <a:r>
              <a:rPr lang="en-US" dirty="0"/>
              <a:t>surgeon or scrub person. </a:t>
            </a:r>
          </a:p>
          <a:p>
            <a:pPr>
              <a:defRPr/>
            </a:pPr>
            <a:r>
              <a:rPr lang="en-US" b="1" dirty="0"/>
              <a:t>Assess the patient for injuries: </a:t>
            </a:r>
            <a:r>
              <a:rPr lang="en-US" dirty="0"/>
              <a:t>surgeon or RN circulator. </a:t>
            </a:r>
          </a:p>
          <a:p>
            <a:pPr>
              <a:defRPr/>
            </a:pPr>
            <a:endParaRPr lang="en-US" dirty="0"/>
          </a:p>
          <a:p>
            <a:pPr eaLnBrk="1" hangingPunct="1">
              <a:spcBef>
                <a:spcPct val="0"/>
              </a:spcBef>
            </a:pPr>
            <a:r>
              <a:rPr lang="en-US" sz="1200" b="1" dirty="0"/>
              <a:t>Notify appropriate</a:t>
            </a:r>
            <a:r>
              <a:rPr lang="en-US" sz="1200" b="1" baseline="0" dirty="0"/>
              <a:t> personnel—</a:t>
            </a:r>
            <a:r>
              <a:rPr lang="en-US" sz="1200" b="1" dirty="0"/>
              <a:t>next in chain of command and fire department: </a:t>
            </a:r>
            <a:r>
              <a:rPr lang="en-US" sz="1200" dirty="0"/>
              <a:t>RN circulator. </a:t>
            </a:r>
          </a:p>
          <a:p>
            <a:pPr eaLnBrk="1" hangingPunct="1">
              <a:spcBef>
                <a:spcPct val="0"/>
              </a:spcBef>
            </a:pPr>
            <a:r>
              <a:rPr lang="en-US" sz="1200" b="1" dirty="0"/>
              <a:t>Act as a liaison to the families:</a:t>
            </a:r>
            <a:r>
              <a:rPr lang="en-US" sz="1200" dirty="0"/>
              <a:t> surgeon, RN circulator, or designee (</a:t>
            </a:r>
            <a:r>
              <a:rPr lang="en-US" sz="1200" dirty="0" err="1"/>
              <a:t>eg</a:t>
            </a:r>
            <a:r>
              <a:rPr lang="en-US" sz="1200" dirty="0"/>
              <a:t>, risk management personnel, administrator) as determined by facility policy.</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b="1" dirty="0"/>
              <a:t>Sequester and retain involved material/supplies: </a:t>
            </a:r>
            <a:r>
              <a:rPr lang="en-US" sz="1200" b="0" dirty="0"/>
              <a:t>RN circulator in collaboration with quality or risk management personnel</a:t>
            </a:r>
            <a:r>
              <a:rPr lang="en-US" sz="1200" dirty="0"/>
              <a:t>. </a:t>
            </a:r>
            <a:endParaRPr lang="en-US" sz="1200" u="sng" dirty="0">
              <a:solidFill>
                <a:srgbClr val="FF0000"/>
              </a:solidFill>
            </a:endParaRPr>
          </a:p>
          <a:p>
            <a:pPr eaLnBrk="1" hangingPunct="1">
              <a:spcBef>
                <a:spcPct val="0"/>
              </a:spcBef>
            </a:pPr>
            <a:r>
              <a:rPr lang="en-US" sz="1200" b="1" dirty="0"/>
              <a:t>Document the event: </a:t>
            </a:r>
            <a:r>
              <a:rPr lang="en-US" sz="1200" dirty="0"/>
              <a:t>The entire team should assist in completing the event report</a:t>
            </a:r>
            <a:r>
              <a:rPr lang="en-US" sz="1200" baseline="0" dirty="0"/>
              <a:t> </a:t>
            </a:r>
            <a:r>
              <a:rPr lang="en-US" sz="1200" dirty="0"/>
              <a:t>after the patient is out of the OR. In many facilities the RN circulator completes this task.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a:t>
            </a:r>
            <a:r>
              <a:rPr lang="en-US" sz="1200" b="1" dirty="0"/>
              <a:t>Note to presenter: </a:t>
            </a:r>
            <a:r>
              <a:rPr lang="en-US" sz="1200" dirty="0"/>
              <a:t>Make changes as applicable to your facility.]</a:t>
            </a:r>
          </a:p>
        </p:txBody>
      </p:sp>
      <p:sp>
        <p:nvSpPr>
          <p:cNvPr id="1187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A16DF1-8FBF-45C6-A723-39A01B1E2B69}" type="slidenum">
              <a:rPr lang="en-US" smtClean="0"/>
              <a:pPr fontAlgn="base">
                <a:spcBef>
                  <a:spcPct val="0"/>
                </a:spcBef>
                <a:spcAft>
                  <a:spcPct val="0"/>
                </a:spcAft>
                <a:defRPr/>
              </a:pPr>
              <a:t>30</a:t>
            </a:fld>
            <a:endParaRPr lang="en-US" dirty="0"/>
          </a:p>
        </p:txBody>
      </p:sp>
    </p:spTree>
    <p:extLst>
      <p:ext uri="{BB962C8B-B14F-4D97-AF65-F5344CB8AC3E}">
        <p14:creationId xmlns:p14="http://schemas.microsoft.com/office/powerpoint/2010/main" val="32324829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a:xfrm>
            <a:off x="609600" y="4114799"/>
            <a:ext cx="5638800" cy="4570413"/>
          </a:xfrm>
        </p:spPr>
        <p:txBody>
          <a:bodyPr>
            <a:normAutofit fontScale="85000" lnSpcReduction="20000"/>
          </a:bodyPr>
          <a:lstStyle/>
          <a:p>
            <a:pPr defTabSz="931723">
              <a:defRPr/>
            </a:pPr>
            <a:r>
              <a:rPr lang="en-US" dirty="0"/>
              <a:t>These responsibilities must be individualized to each fire and are for the patient fire that is rapidly spreading or larger. Other team members, including ancillary personnel, may be involved depending on facility policy. These actions will be accomplished simultaneously and are in addition to the responsibilities for all fires on the previous slide. </a:t>
            </a:r>
          </a:p>
          <a:p>
            <a:pPr defTabSz="931723">
              <a:defRPr/>
            </a:pPr>
            <a:endParaRPr lang="en-US" dirty="0"/>
          </a:p>
          <a:p>
            <a:pPr>
              <a:defRPr/>
            </a:pPr>
            <a:r>
              <a:rPr lang="en-US" dirty="0"/>
              <a:t>The RN circulator should activate the alarm system or instruct</a:t>
            </a:r>
            <a:r>
              <a:rPr lang="en-US" baseline="0" dirty="0"/>
              <a:t> a team member to do this. [</a:t>
            </a:r>
            <a:r>
              <a:rPr lang="en-US" b="1" dirty="0"/>
              <a:t>Note to presenter: </a:t>
            </a:r>
            <a:r>
              <a:rPr lang="en-US" dirty="0"/>
              <a:t>Insert correct method for your facility.]</a:t>
            </a:r>
            <a:r>
              <a:rPr lang="en-US" baseline="0" dirty="0"/>
              <a:t> </a:t>
            </a:r>
            <a:endParaRPr lang="en-US" dirty="0"/>
          </a:p>
          <a:p>
            <a:pPr defTabSz="931723">
              <a:defRPr/>
            </a:pPr>
            <a:endParaRPr lang="en-US" dirty="0"/>
          </a:p>
          <a:p>
            <a:pPr defTabSz="931723">
              <a:defRPr/>
            </a:pPr>
            <a:r>
              <a:rPr lang="en-US" dirty="0"/>
              <a:t>Shutting off the oxygen supply to the room can be done by the [</a:t>
            </a:r>
            <a:r>
              <a:rPr lang="en-US" b="1" dirty="0"/>
              <a:t>facility-specific person</a:t>
            </a:r>
            <a:r>
              <a:rPr lang="en-US" dirty="0"/>
              <a:t>] but only after collaboration</a:t>
            </a:r>
            <a:r>
              <a:rPr lang="en-US" baseline="0" dirty="0"/>
              <a:t> with</a:t>
            </a:r>
            <a:r>
              <a:rPr lang="en-US" dirty="0"/>
              <a:t> the anesthesia professional. This will prevent oxygen from flowing into the atmosphere and contributing to an oxygen-enriched environment. This is not a first-line task but should be considered if the fire is growing.</a:t>
            </a:r>
          </a:p>
          <a:p>
            <a:pPr defTabSz="931723">
              <a:defRPr/>
            </a:pPr>
            <a:r>
              <a:rPr lang="en-US" dirty="0"/>
              <a:t>  </a:t>
            </a:r>
          </a:p>
          <a:p>
            <a:pPr defTabSz="931723">
              <a:defRPr/>
            </a:pPr>
            <a:r>
              <a:rPr lang="en-US" dirty="0"/>
              <a:t>The [</a:t>
            </a:r>
            <a:r>
              <a:rPr lang="en-US" b="1" dirty="0"/>
              <a:t>facility-specific person</a:t>
            </a:r>
            <a:r>
              <a:rPr lang="en-US" dirty="0"/>
              <a:t>] should</a:t>
            </a:r>
            <a:r>
              <a:rPr lang="en-US" baseline="0" dirty="0"/>
              <a:t> </a:t>
            </a:r>
            <a:r>
              <a:rPr lang="en-US" dirty="0"/>
              <a:t>extinguish any burning material that has been removed from the</a:t>
            </a:r>
            <a:r>
              <a:rPr lang="en-US" baseline="0" dirty="0"/>
              <a:t> </a:t>
            </a:r>
            <a:r>
              <a:rPr lang="en-US" dirty="0"/>
              <a:t>patient/sterile field using an appropriate method (</a:t>
            </a:r>
            <a:r>
              <a:rPr lang="en-US" dirty="0" err="1"/>
              <a:t>eg</a:t>
            </a:r>
            <a:r>
              <a:rPr lang="en-US" dirty="0"/>
              <a:t>, aqueous solution, towel, fire extinguisher). The surgeon, anesthesia professional, and scrub person may or may not be able to assist</a:t>
            </a:r>
            <a:r>
              <a:rPr lang="en-US" baseline="0" dirty="0"/>
              <a:t> with this task.</a:t>
            </a:r>
            <a:endParaRPr lang="en-US" dirty="0"/>
          </a:p>
          <a:p>
            <a:pPr defTabSz="931723">
              <a:defRPr/>
            </a:pPr>
            <a:endParaRPr lang="en-US" dirty="0"/>
          </a:p>
          <a:p>
            <a:pPr defTabSz="931723">
              <a:defRPr/>
            </a:pPr>
            <a:r>
              <a:rPr lang="en-US" dirty="0"/>
              <a:t>Communicating with personnel in surrounding areas regarding the presence of a fire and to bring assistance is another task that may be accomplished by the RN circulator or delegated to other personnel. </a:t>
            </a:r>
            <a:endParaRPr lang="en-US" baseline="0" dirty="0"/>
          </a:p>
          <a:p>
            <a:pPr defTabSz="931723">
              <a:defRPr/>
            </a:pPr>
            <a:endParaRPr lang="en-US" dirty="0"/>
          </a:p>
          <a:p>
            <a:pPr defTabSz="931723">
              <a:defRPr/>
            </a:pPr>
            <a:r>
              <a:rPr lang="en-US" dirty="0"/>
              <a:t>If available, the charge RN or </a:t>
            </a:r>
            <a:r>
              <a:rPr lang="en-US" b="1" baseline="0" dirty="0"/>
              <a:t>[facility-specific supervisory personnel]</a:t>
            </a:r>
            <a:r>
              <a:rPr lang="en-US" dirty="0"/>
              <a:t> </a:t>
            </a:r>
            <a:r>
              <a:rPr lang="en-US" baseline="0" dirty="0"/>
              <a:t>can </a:t>
            </a:r>
            <a:r>
              <a:rPr lang="en-US" dirty="0"/>
              <a:t>delegate responsibilities to non-direct caregivers. If other personnel</a:t>
            </a:r>
            <a:r>
              <a:rPr lang="en-US" baseline="0" dirty="0"/>
              <a:t> </a:t>
            </a:r>
            <a:r>
              <a:rPr lang="en-US" dirty="0"/>
              <a:t>come directly into the OR where the fire is active, the RN circulator can also</a:t>
            </a:r>
            <a:r>
              <a:rPr lang="en-US" baseline="0" dirty="0"/>
              <a:t> direct personnel</a:t>
            </a:r>
            <a:r>
              <a:rPr lang="en-US" dirty="0"/>
              <a:t>.</a:t>
            </a:r>
          </a:p>
          <a:p>
            <a:pPr defTabSz="931723">
              <a:defRPr/>
            </a:pPr>
            <a:endParaRPr lang="en-US" dirty="0"/>
          </a:p>
          <a:p>
            <a:pPr defTabSz="931723">
              <a:defRPr/>
            </a:pPr>
            <a:r>
              <a:rPr lang="en-US" dirty="0"/>
              <a:t>The RN circulator or </a:t>
            </a:r>
            <a:r>
              <a:rPr lang="en-US" b="1" dirty="0"/>
              <a:t>[facility-specific supervisory personnel] </a:t>
            </a:r>
            <a:r>
              <a:rPr lang="en-US" dirty="0"/>
              <a:t>should direct traffic or delegate this task. Others in the facility may be assigned to this responsibility,</a:t>
            </a:r>
            <a:r>
              <a:rPr lang="en-US" baseline="0" dirty="0"/>
              <a:t> </a:t>
            </a:r>
            <a:r>
              <a:rPr lang="en-US" dirty="0"/>
              <a:t>such as a charge RN or a secretary. The assigned traffic director assists the</a:t>
            </a:r>
            <a:r>
              <a:rPr lang="en-US" baseline="0" dirty="0"/>
              <a:t> f</a:t>
            </a:r>
            <a:r>
              <a:rPr lang="en-US" dirty="0"/>
              <a:t>ire response team or fire department to the fire location.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1187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A16DF1-8FBF-45C6-A723-39A01B1E2B69}" type="slidenum">
              <a:rPr lang="en-US" smtClean="0"/>
              <a:pPr fontAlgn="base">
                <a:spcBef>
                  <a:spcPct val="0"/>
                </a:spcBef>
                <a:spcAft>
                  <a:spcPct val="0"/>
                </a:spcAft>
                <a:defRPr/>
              </a:pPr>
              <a:t>31</a:t>
            </a:fld>
            <a:endParaRPr lang="en-US" dirty="0"/>
          </a:p>
        </p:txBody>
      </p:sp>
    </p:spTree>
    <p:extLst>
      <p:ext uri="{BB962C8B-B14F-4D97-AF65-F5344CB8AC3E}">
        <p14:creationId xmlns:p14="http://schemas.microsoft.com/office/powerpoint/2010/main" val="2332721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for 2024, the fire triangle graphics have been updated.</a:t>
            </a:r>
          </a:p>
          <a:p>
            <a:endParaRPr lang="en-US" dirty="0"/>
          </a:p>
          <a:p>
            <a:r>
              <a:rPr lang="en-US" dirty="0"/>
              <a:t>In order for a fire to occur, the three components of the fire triangle must be present: a fuel, an oxidizer, and an ignition source. Although historically, responsibility for each of these three areas has been assigned to a member of the perioperative team, this latest iteration of the fire triangle removes those assignments to emphasize that fire prevention requires team collaboration, the idea being that everyone should intervene to prevent a fire.</a:t>
            </a:r>
          </a:p>
          <a:p>
            <a:endParaRPr lang="en-US" dirty="0"/>
          </a:p>
          <a:p>
            <a:r>
              <a:rPr lang="en-US" dirty="0"/>
              <a:t>Examples of fuels include alcohol-based skin antiseptics, surgical drapes, gowns, and even patients (</a:t>
            </a:r>
            <a:r>
              <a:rPr lang="en-US" dirty="0" err="1"/>
              <a:t>eg</a:t>
            </a:r>
            <a:r>
              <a:rPr lang="en-US" dirty="0"/>
              <a:t>, gastrointestinal gases, hair, adipose tissue). The most common fuel associated with surgical fires are surgical drapes, which contribute to 81% of surgical fires.</a:t>
            </a:r>
          </a:p>
          <a:p>
            <a:endParaRPr lang="en-US" dirty="0"/>
          </a:p>
          <a:p>
            <a:r>
              <a:rPr lang="en-US" dirty="0"/>
              <a:t>Ignition sources include electrosurgical devices, powered surgical instruments (</a:t>
            </a:r>
            <a:r>
              <a:rPr lang="en-US" dirty="0" err="1"/>
              <a:t>eg</a:t>
            </a:r>
            <a:r>
              <a:rPr lang="en-US" dirty="0"/>
              <a:t>, drills, burrs, saws), fiberoptic light cords, and lasers. The electrosurgical unit is the most frequently identified ignition source and is involved in about 70% of all surgical fires.</a:t>
            </a:r>
          </a:p>
          <a:p>
            <a:endParaRPr lang="en-US" dirty="0"/>
          </a:p>
          <a:p>
            <a:r>
              <a:rPr lang="en-US" dirty="0"/>
              <a:t>Oxidizers include oxygen and nitrous oxide, particularly when the concentration of oxygen is elevated enough to create an oxygen-enriched environment. </a:t>
            </a:r>
          </a:p>
        </p:txBody>
      </p:sp>
      <p:sp>
        <p:nvSpPr>
          <p:cNvPr id="4" name="Slide Number Placeholder 3"/>
          <p:cNvSpPr>
            <a:spLocks noGrp="1"/>
          </p:cNvSpPr>
          <p:nvPr>
            <p:ph type="sldNum" sz="quarter" idx="5"/>
          </p:nvPr>
        </p:nvSpPr>
        <p:spPr/>
        <p:txBody>
          <a:bodyPr/>
          <a:lstStyle/>
          <a:p>
            <a:fld id="{34565E60-C67D-487C-91E8-75831B8E5CE2}" type="slidenum">
              <a:rPr lang="en-US" smtClean="0"/>
              <a:t>5</a:t>
            </a:fld>
            <a:endParaRPr lang="en-US"/>
          </a:p>
        </p:txBody>
      </p:sp>
    </p:spTree>
    <p:extLst>
      <p:ext uri="{BB962C8B-B14F-4D97-AF65-F5344CB8AC3E}">
        <p14:creationId xmlns:p14="http://schemas.microsoft.com/office/powerpoint/2010/main" val="12697149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a:xfrm>
            <a:off x="609600" y="4114799"/>
            <a:ext cx="5638800" cy="4570413"/>
          </a:xfr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These actions will be performed simultaneously and are in addition to the responsibilities for all fires.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dirty="0"/>
              <a:t>In a fire involving the airway or an endotracheal tube, the anesthesia professional directs care of the patient. The majority of actions listed are performed by the anesthesia professional or under their direction. This is a situation in which clear communication is absolutely essential; without it, the degree of injury to the patient may increase.  </a:t>
            </a:r>
          </a:p>
        </p:txBody>
      </p:sp>
      <p:sp>
        <p:nvSpPr>
          <p:cNvPr id="1187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A16DF1-8FBF-45C6-A723-39A01B1E2B69}" type="slidenum">
              <a:rPr lang="en-US" smtClean="0"/>
              <a:pPr fontAlgn="base">
                <a:spcBef>
                  <a:spcPct val="0"/>
                </a:spcBef>
                <a:spcAft>
                  <a:spcPct val="0"/>
                </a:spcAft>
                <a:defRPr/>
              </a:pPr>
              <a:t>32</a:t>
            </a:fld>
            <a:endParaRPr lang="en-US" dirty="0"/>
          </a:p>
        </p:txBody>
      </p:sp>
    </p:spTree>
    <p:extLst>
      <p:ext uri="{BB962C8B-B14F-4D97-AF65-F5344CB8AC3E}">
        <p14:creationId xmlns:p14="http://schemas.microsoft.com/office/powerpoint/2010/main" val="40629352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en-US" sz="1200" dirty="0"/>
              <a:t>Although rare, equipment fires, do occur, and being prepared for this scenario can help reduce the risk of injury to patients and personnel</a:t>
            </a:r>
            <a:r>
              <a:rPr lang="en-US" sz="1200" baseline="0" dirty="0"/>
              <a:t>.</a:t>
            </a:r>
            <a:r>
              <a:rPr lang="en-US" sz="1200" dirty="0"/>
              <a:t> These actions that are specific to fires involving equipment will fall primarily to the RN circulator and other </a:t>
            </a:r>
            <a:r>
              <a:rPr lang="en-US" sz="1200" baseline="0" dirty="0"/>
              <a:t>personnel who are not at the sterile field. </a:t>
            </a:r>
            <a:r>
              <a:rPr lang="en-US" sz="1200" dirty="0"/>
              <a:t>The first step is announcing the presence</a:t>
            </a:r>
            <a:r>
              <a:rPr lang="en-US" sz="1200" baseline="0" dirty="0"/>
              <a:t> of </a:t>
            </a:r>
            <a:r>
              <a:rPr lang="en-US" sz="1200" dirty="0"/>
              <a:t>fire to the team members and then disconnecting the equipment from the electrical outlet, if this can be accomplished safely. By completing this action, the ignition source is removed and the fire may be extinguished at this point. The remaining responsibilities can be carried out as required, including the responsibilities associated with all fires.   </a:t>
            </a:r>
          </a:p>
        </p:txBody>
      </p:sp>
      <p:sp>
        <p:nvSpPr>
          <p:cNvPr id="1269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01F997-61FD-4EAD-8AE3-C84143846C57}" type="slidenum">
              <a:rPr lang="en-US" smtClean="0"/>
              <a:pPr fontAlgn="base">
                <a:spcBef>
                  <a:spcPct val="0"/>
                </a:spcBef>
                <a:spcAft>
                  <a:spcPct val="0"/>
                </a:spcAft>
                <a:defRPr/>
              </a:pPr>
              <a:t>33</a:t>
            </a:fld>
            <a:endParaRPr lang="en-US" dirty="0"/>
          </a:p>
        </p:txBody>
      </p:sp>
    </p:spTree>
    <p:extLst>
      <p:ext uri="{BB962C8B-B14F-4D97-AF65-F5344CB8AC3E}">
        <p14:creationId xmlns:p14="http://schemas.microsoft.com/office/powerpoint/2010/main" val="7925590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en-US" sz="1200" dirty="0"/>
              <a:t>These responsibilities are necessary only if evacuation is required. ECRI indicates that evacuation is rarely required for fires originating in an OR, but teams should be aware of what to do if evacuation</a:t>
            </a:r>
            <a:r>
              <a:rPr lang="en-US" sz="1200" baseline="0" dirty="0"/>
              <a:t> </a:t>
            </a:r>
            <a:r>
              <a:rPr lang="en-US" sz="1200" dirty="0"/>
              <a:t>becomes necessary.  </a:t>
            </a:r>
          </a:p>
          <a:p>
            <a:pPr eaLnBrk="1" hangingPunct="1">
              <a:spcBef>
                <a:spcPct val="0"/>
              </a:spcBef>
            </a:pPr>
            <a:endParaRPr lang="en-US" sz="1200" dirty="0"/>
          </a:p>
          <a:p>
            <a:pPr eaLnBrk="1" hangingPunct="1">
              <a:spcBef>
                <a:spcPct val="0"/>
              </a:spcBef>
            </a:pPr>
            <a:r>
              <a:rPr lang="en-US" sz="1200" b="1" dirty="0"/>
              <a:t>Assist with the decision to evacuate and orders evacuation of the room: </a:t>
            </a:r>
            <a:r>
              <a:rPr lang="en-US" sz="1200" b="0" dirty="0"/>
              <a:t>The team collaborates to discuss and decide if evacuation is necessary and can involve the charge RN or a designated decision-maker and the fire department in making this decision.</a:t>
            </a:r>
            <a:r>
              <a:rPr lang="en-US" sz="1200" dirty="0"/>
              <a:t> </a:t>
            </a:r>
          </a:p>
          <a:p>
            <a:pPr eaLnBrk="1" hangingPunct="1">
              <a:spcBef>
                <a:spcPct val="0"/>
              </a:spcBef>
            </a:pPr>
            <a:endParaRPr lang="en-US" sz="1200" dirty="0"/>
          </a:p>
          <a:p>
            <a:pPr eaLnBrk="1" hangingPunct="1">
              <a:spcBef>
                <a:spcPct val="0"/>
              </a:spcBef>
            </a:pPr>
            <a:r>
              <a:rPr lang="en-US" sz="1200" dirty="0"/>
              <a:t>A facility-designated person not directly involved in the procedure or room in which the fire originated should assume these</a:t>
            </a:r>
            <a:r>
              <a:rPr lang="en-US" sz="1200" baseline="0" dirty="0"/>
              <a:t> responsibilities: </a:t>
            </a:r>
            <a:endParaRPr lang="en-US" sz="1200" dirty="0"/>
          </a:p>
          <a:p>
            <a:pPr marL="228600" indent="-228600" eaLnBrk="1" hangingPunct="1">
              <a:spcBef>
                <a:spcPct val="0"/>
              </a:spcBef>
              <a:buFont typeface="Arial" panose="020B0604020202020204" pitchFamily="34" charset="0"/>
              <a:buChar char="•"/>
            </a:pPr>
            <a:r>
              <a:rPr lang="en-US" sz="1200" dirty="0"/>
              <a:t>Communicate the need to evacuate to personnel</a:t>
            </a:r>
            <a:r>
              <a:rPr lang="en-US" sz="1200" baseline="0" dirty="0"/>
              <a:t> in s</a:t>
            </a:r>
            <a:r>
              <a:rPr lang="en-US" sz="1200" dirty="0"/>
              <a:t>urrounding areas</a:t>
            </a:r>
          </a:p>
          <a:p>
            <a:pPr marL="228600" indent="-228600" eaLnBrk="1" hangingPunct="1">
              <a:spcBef>
                <a:spcPct val="0"/>
              </a:spcBef>
              <a:buFont typeface="Arial" panose="020B0604020202020204" pitchFamily="34" charset="0"/>
              <a:buChar char="•"/>
            </a:pPr>
            <a:r>
              <a:rPr lang="en-US" sz="1200" dirty="0"/>
              <a:t>Orders the evacuation of the perioperative</a:t>
            </a:r>
            <a:r>
              <a:rPr lang="en-US" sz="1200" baseline="0" dirty="0"/>
              <a:t> areas</a:t>
            </a:r>
            <a:endParaRPr lang="en-US" sz="1200" dirty="0"/>
          </a:p>
          <a:p>
            <a:pPr marL="228600" indent="-228600" eaLnBrk="1" hangingPunct="1">
              <a:spcBef>
                <a:spcPct val="0"/>
              </a:spcBef>
              <a:buFont typeface="Arial" panose="020B0604020202020204" pitchFamily="34" charset="0"/>
              <a:buChar char="•"/>
            </a:pPr>
            <a:r>
              <a:rPr lang="en-US" sz="1200" dirty="0"/>
              <a:t>Compiles a list of all people in the perioperative area </a:t>
            </a:r>
          </a:p>
          <a:p>
            <a:pPr marL="228600" indent="-228600" eaLnBrk="1" hangingPunct="1">
              <a:spcBef>
                <a:spcPct val="0"/>
              </a:spcBef>
              <a:buFont typeface="Arial" panose="020B0604020202020204" pitchFamily="34" charset="0"/>
              <a:buChar char="•"/>
            </a:pPr>
            <a:r>
              <a:rPr lang="en-US" sz="1200" dirty="0"/>
              <a:t>Activates the disaster plan</a:t>
            </a:r>
          </a:p>
        </p:txBody>
      </p:sp>
      <p:sp>
        <p:nvSpPr>
          <p:cNvPr id="1228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EC2674-C126-412C-B5AC-060DDDB68D22}" type="slidenum">
              <a:rPr lang="en-US" smtClean="0"/>
              <a:pPr fontAlgn="base">
                <a:spcBef>
                  <a:spcPct val="0"/>
                </a:spcBef>
                <a:spcAft>
                  <a:spcPct val="0"/>
                </a:spcAft>
                <a:defRPr/>
              </a:pPr>
              <a:t>34</a:t>
            </a:fld>
            <a:endParaRPr lang="en-US" dirty="0"/>
          </a:p>
        </p:txBody>
      </p:sp>
    </p:spTree>
    <p:extLst>
      <p:ext uri="{BB962C8B-B14F-4D97-AF65-F5344CB8AC3E}">
        <p14:creationId xmlns:p14="http://schemas.microsoft.com/office/powerpoint/2010/main" val="42452624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a:defRPr/>
            </a:pPr>
            <a:r>
              <a:rPr lang="en-US" dirty="0"/>
              <a:t>If evacuation is necessary, it can be accomplished by moving  on the same floor (</a:t>
            </a:r>
            <a:r>
              <a:rPr lang="en-US" dirty="0" err="1"/>
              <a:t>ie</a:t>
            </a:r>
            <a:r>
              <a:rPr lang="en-US" dirty="0"/>
              <a:t>, horizontally) until you are behind a set of fire doors. Possible routes and the location of fire doors must be on display within the perioperative area according to local fire regulations and these are located [facility-specific map locations]. It is important to note that not all double-closing doors are necessarily fire doors, and this will be indicated on the evacuation route maps and on the doors themselves. A fire door can be identified as such by looking at the edge of the door for a label stating “fire door.” </a:t>
            </a:r>
          </a:p>
          <a:p>
            <a:pPr>
              <a:defRPr/>
            </a:pPr>
            <a:endParaRPr lang="en-US" dirty="0"/>
          </a:p>
          <a:p>
            <a:pPr>
              <a:defRPr/>
            </a:pPr>
            <a:r>
              <a:rPr lang="en-US" dirty="0"/>
              <a:t>A vertical evacuation, which is occasionally necessary, means moving from one floor to a safe location on a different floor. Vertical evacuation can be up or down depending on the location of the fire and the building construction. </a:t>
            </a:r>
          </a:p>
          <a:p>
            <a:pPr>
              <a:defRPr/>
            </a:pPr>
            <a:endParaRPr lang="en-US" dirty="0"/>
          </a:p>
          <a:p>
            <a:pPr>
              <a:defRPr/>
            </a:pPr>
            <a:r>
              <a:rPr lang="en-US" dirty="0"/>
              <a:t>The goal</a:t>
            </a:r>
            <a:r>
              <a:rPr lang="en-US" baseline="0" dirty="0"/>
              <a:t> of </a:t>
            </a:r>
            <a:r>
              <a:rPr lang="en-US" dirty="0"/>
              <a:t>evacuation is to move yourself and the patient to a safe point outside of the smoke compartment. A smoke compartment is created when the walls go from the floor to the ceiling with no open penetrations in them. Pipes may go through the wall, but they must be sealed so that no smoke can follow the pathway through that wall. The wall must extend to the real ceiling and not just up to a false ceiling. The facility engineering department can usually show you the smoke</a:t>
            </a:r>
            <a:r>
              <a:rPr lang="en-US" baseline="0" dirty="0"/>
              <a:t> compartment</a:t>
            </a:r>
            <a:r>
              <a:rPr lang="en-US" dirty="0"/>
              <a:t> and provide you with a map of your unit with the designated fire walls and/or smoke compartments defined.     </a:t>
            </a:r>
          </a:p>
        </p:txBody>
      </p:sp>
      <p:sp>
        <p:nvSpPr>
          <p:cNvPr id="1044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D6CFD73-16B4-4AE6-8050-2B4AE3CADB19}" type="slidenum">
              <a:rPr lang="en-US" smtClean="0"/>
              <a:pPr fontAlgn="base">
                <a:spcBef>
                  <a:spcPct val="0"/>
                </a:spcBef>
                <a:spcAft>
                  <a:spcPct val="0"/>
                </a:spcAft>
                <a:defRPr/>
              </a:pPr>
              <a:t>35</a:t>
            </a:fld>
            <a:endParaRPr lang="en-US" dirty="0"/>
          </a:p>
        </p:txBody>
      </p:sp>
    </p:spTree>
    <p:extLst>
      <p:ext uri="{BB962C8B-B14F-4D97-AF65-F5344CB8AC3E}">
        <p14:creationId xmlns:p14="http://schemas.microsoft.com/office/powerpoint/2010/main" val="22893263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noAutofit/>
          </a:bodyPr>
          <a:lstStyle/>
          <a:p>
            <a:pPr>
              <a:spcBef>
                <a:spcPct val="0"/>
              </a:spcBef>
            </a:pPr>
            <a:r>
              <a:rPr lang="en-US" dirty="0"/>
              <a:t>An easy way to remember the steps for evacuation is to use the acronym RACE. These steps should be completed in sequential order. During an OR fire, the first step, </a:t>
            </a:r>
            <a:r>
              <a:rPr lang="en-US" b="1" dirty="0"/>
              <a:t>Rescue</a:t>
            </a:r>
            <a:r>
              <a:rPr lang="en-US" dirty="0"/>
              <a:t>, should be to move the patient out of the room where the fire is burning. The patient may need to be transported on the OR bed. Staff members should not place themselves at risk, but the decision to remain with the patient under dangerous conditions is a personal decision made in the moment. </a:t>
            </a:r>
          </a:p>
          <a:p>
            <a:pPr>
              <a:spcBef>
                <a:spcPct val="0"/>
              </a:spcBef>
            </a:pPr>
            <a:endParaRPr lang="en-US" dirty="0"/>
          </a:p>
          <a:p>
            <a:pPr>
              <a:spcBef>
                <a:spcPct val="0"/>
              </a:spcBef>
            </a:pPr>
            <a:r>
              <a:rPr lang="en-US" dirty="0"/>
              <a:t>Then sound the </a:t>
            </a:r>
            <a:r>
              <a:rPr lang="en-US" b="1" dirty="0"/>
              <a:t>Alarm </a:t>
            </a:r>
            <a:r>
              <a:rPr lang="en-US" dirty="0"/>
              <a:t>at the pull station, usually located in the hallway. Sounding the alarm will </a:t>
            </a:r>
            <a:r>
              <a:rPr lang="en-US" b="1" dirty="0"/>
              <a:t>Alert</a:t>
            </a:r>
            <a:r>
              <a:rPr lang="en-US" dirty="0"/>
              <a:t> any other rooms in the OR suite that there is a fire in the OR. </a:t>
            </a:r>
          </a:p>
          <a:p>
            <a:pPr>
              <a:spcBef>
                <a:spcPct val="0"/>
              </a:spcBef>
            </a:pPr>
            <a:endParaRPr lang="en-US" dirty="0"/>
          </a:p>
          <a:p>
            <a:pPr>
              <a:spcBef>
                <a:spcPct val="0"/>
              </a:spcBef>
            </a:pPr>
            <a:r>
              <a:rPr lang="en-US" dirty="0"/>
              <a:t>Next, </a:t>
            </a:r>
            <a:r>
              <a:rPr lang="en-US" b="1" dirty="0"/>
              <a:t>Confine </a:t>
            </a:r>
            <a:r>
              <a:rPr lang="en-US" dirty="0"/>
              <a:t>or</a:t>
            </a:r>
            <a:r>
              <a:rPr lang="en-US" b="1" dirty="0"/>
              <a:t> Contain </a:t>
            </a:r>
            <a:r>
              <a:rPr lang="en-US" dirty="0"/>
              <a:t>the fire; this means closing the door when you leave the OR and any other doors that may be open. When the fire alarm is activated, all fire doors should automatically close. This is why it is important that fire doors remain unobstructed by equipment. </a:t>
            </a:r>
          </a:p>
          <a:p>
            <a:pPr>
              <a:spcBef>
                <a:spcPct val="0"/>
              </a:spcBef>
            </a:pPr>
            <a:endParaRPr lang="en-US" dirty="0"/>
          </a:p>
          <a:p>
            <a:pPr>
              <a:spcBef>
                <a:spcPct val="0"/>
              </a:spcBef>
            </a:pPr>
            <a:r>
              <a:rPr lang="en-US" dirty="0"/>
              <a:t>The</a:t>
            </a:r>
            <a:r>
              <a:rPr lang="en-US" b="1" dirty="0"/>
              <a:t> </a:t>
            </a:r>
            <a:r>
              <a:rPr lang="en-US" dirty="0"/>
              <a:t>E</a:t>
            </a:r>
            <a:r>
              <a:rPr lang="en-US" b="1" dirty="0"/>
              <a:t> </a:t>
            </a:r>
            <a:r>
              <a:rPr lang="en-US" dirty="0"/>
              <a:t>stands for </a:t>
            </a:r>
            <a:r>
              <a:rPr lang="en-US" b="1" dirty="0"/>
              <a:t>Evacuation </a:t>
            </a:r>
            <a:r>
              <a:rPr lang="en-US" dirty="0"/>
              <a:t>of the entire OR suite, not to be confused with evacuation of the room where the fire is burning; that type of evacuation was completed in the Rescue step. </a:t>
            </a:r>
          </a:p>
          <a:p>
            <a:pPr>
              <a:spcBef>
                <a:spcPct val="0"/>
              </a:spcBef>
            </a:pPr>
            <a:endParaRPr lang="en-US" dirty="0"/>
          </a:p>
          <a:p>
            <a:pPr>
              <a:spcBef>
                <a:spcPct val="0"/>
              </a:spcBef>
            </a:pPr>
            <a:r>
              <a:rPr lang="en-US" dirty="0"/>
              <a:t>The steps of RACE are carried out if the decision has been made that you are unable to extinguish the fire, therefore, extinguish is not part of the RACE acronym.</a:t>
            </a:r>
          </a:p>
          <a:p>
            <a:pPr eaLnBrk="1" hangingPunct="1">
              <a:spcBef>
                <a:spcPct val="0"/>
              </a:spcBef>
            </a:pPr>
            <a:endParaRPr lang="en-US" sz="1400" dirty="0"/>
          </a:p>
        </p:txBody>
      </p:sp>
      <p:sp>
        <p:nvSpPr>
          <p:cNvPr id="1064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543B694-64AE-40B6-A6B1-D870B252CC93}" type="slidenum">
              <a:rPr lang="en-US" smtClean="0"/>
              <a:pPr fontAlgn="base">
                <a:spcBef>
                  <a:spcPct val="0"/>
                </a:spcBef>
                <a:spcAft>
                  <a:spcPct val="0"/>
                </a:spcAft>
                <a:defRPr/>
              </a:pPr>
              <a:t>36</a:t>
            </a:fld>
            <a:endParaRPr lang="en-US" dirty="0"/>
          </a:p>
        </p:txBody>
      </p:sp>
    </p:spTree>
    <p:extLst>
      <p:ext uri="{BB962C8B-B14F-4D97-AF65-F5344CB8AC3E}">
        <p14:creationId xmlns:p14="http://schemas.microsoft.com/office/powerpoint/2010/main" val="25425281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en-US" sz="1200" dirty="0"/>
              <a:t>Some facilities have an internal fire brigade. These are composed of people within the building who will leave their workstations to come and assist with a fire in your unit. They may bring fire extinguishers from other areas, or they may show up to provide extra manpower and to assist with evacuation if necessary. [</a:t>
            </a:r>
            <a:r>
              <a:rPr lang="en-US" sz="1200" b="1" dirty="0"/>
              <a:t>Note to presenter:</a:t>
            </a:r>
            <a:r>
              <a:rPr lang="en-US" sz="1200" dirty="0"/>
              <a:t> Delete if not present</a:t>
            </a:r>
            <a:r>
              <a:rPr lang="en-US" sz="1200" baseline="0" dirty="0"/>
              <a:t> in </a:t>
            </a:r>
            <a:r>
              <a:rPr lang="en-US" sz="1200" dirty="0"/>
              <a:t>your facility]</a:t>
            </a:r>
          </a:p>
          <a:p>
            <a:pPr eaLnBrk="1" hangingPunct="1">
              <a:spcBef>
                <a:spcPct val="0"/>
              </a:spcBef>
            </a:pPr>
            <a:endParaRPr lang="en-US" sz="1200" dirty="0"/>
          </a:p>
          <a:p>
            <a:pPr eaLnBrk="1" hangingPunct="1">
              <a:spcBef>
                <a:spcPct val="0"/>
              </a:spcBef>
            </a:pPr>
            <a:r>
              <a:rPr lang="en-US" sz="1200" dirty="0"/>
              <a:t>The external fire department should be notified of every fire in the perioperative area. [</a:t>
            </a:r>
            <a:r>
              <a:rPr lang="en-US" sz="1200" b="1" dirty="0"/>
              <a:t>Note to presenter: </a:t>
            </a:r>
            <a:r>
              <a:rPr lang="en-US" sz="1200" dirty="0"/>
              <a:t>Insert policy for your facility] Fire department personnel can assist not only in extinguishing the fire but in evacuation if necessary. Most important, for small fires, they can assist in investigating the situation. </a:t>
            </a:r>
          </a:p>
          <a:p>
            <a:pPr eaLnBrk="1" hangingPunct="1">
              <a:spcBef>
                <a:spcPct val="0"/>
              </a:spcBef>
            </a:pPr>
            <a:endParaRPr lang="en-US" sz="1200" dirty="0"/>
          </a:p>
          <a:p>
            <a:pPr eaLnBrk="1" hangingPunct="1">
              <a:spcBef>
                <a:spcPct val="0"/>
              </a:spcBef>
            </a:pPr>
            <a:r>
              <a:rPr lang="en-US" sz="1200" dirty="0"/>
              <a:t>The facility fire plan should dictate how the fire department is notified and who is responsible for the </a:t>
            </a:r>
            <a:r>
              <a:rPr lang="en-US" sz="1200" b="0" dirty="0"/>
              <a:t>notification. [</a:t>
            </a:r>
            <a:r>
              <a:rPr lang="en-US" sz="1200" b="1" dirty="0"/>
              <a:t>Note to presenter: </a:t>
            </a:r>
            <a:r>
              <a:rPr lang="en-US" sz="1200" b="0" dirty="0"/>
              <a:t>Insert the method used in your facility].</a:t>
            </a:r>
          </a:p>
          <a:p>
            <a:pPr>
              <a:spcBef>
                <a:spcPct val="0"/>
              </a:spcBef>
            </a:pPr>
            <a:endParaRPr lang="en-US" sz="1200" b="0" dirty="0"/>
          </a:p>
          <a:p>
            <a:pPr>
              <a:spcBef>
                <a:spcPct val="0"/>
              </a:spcBef>
            </a:pPr>
            <a:r>
              <a:rPr lang="en-US" sz="1200" b="0" dirty="0"/>
              <a:t>The fire department usually</a:t>
            </a:r>
            <a:r>
              <a:rPr lang="en-US" sz="1200" b="0" baseline="0" dirty="0"/>
              <a:t> </a:t>
            </a:r>
            <a:r>
              <a:rPr lang="en-US" sz="1200" b="0" dirty="0"/>
              <a:t>takes from 3 to 15 minutes to arrive [</a:t>
            </a:r>
            <a:r>
              <a:rPr lang="en-US" sz="1200" b="1" dirty="0"/>
              <a:t>Note to presenter: </a:t>
            </a:r>
            <a:r>
              <a:rPr lang="en-US" sz="1200" b="0" dirty="0"/>
              <a:t>Insert here the time needed to your facility].  </a:t>
            </a:r>
          </a:p>
        </p:txBody>
      </p:sp>
      <p:sp>
        <p:nvSpPr>
          <p:cNvPr id="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E28CF82-87F1-4CC0-9A23-D364BC3055D8}" type="slidenum">
              <a:rPr lang="en-US" smtClean="0"/>
              <a:pPr fontAlgn="base">
                <a:spcBef>
                  <a:spcPct val="0"/>
                </a:spcBef>
                <a:spcAft>
                  <a:spcPct val="0"/>
                </a:spcAft>
                <a:defRPr/>
              </a:pPr>
              <a:t>37</a:t>
            </a:fld>
            <a:endParaRPr lang="en-US" dirty="0"/>
          </a:p>
        </p:txBody>
      </p:sp>
    </p:spTree>
    <p:extLst>
      <p:ext uri="{BB962C8B-B14F-4D97-AF65-F5344CB8AC3E}">
        <p14:creationId xmlns:p14="http://schemas.microsoft.com/office/powerpoint/2010/main" val="5415972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defTabSz="930224">
              <a:spcBef>
                <a:spcPct val="0"/>
              </a:spcBef>
            </a:pPr>
            <a:r>
              <a:rPr lang="en-US" sz="1200" dirty="0"/>
              <a:t>The local “authority having jurisdiction” is an individual or organization designated by a state or government agency to enforce building codes or other regulations. At </a:t>
            </a:r>
            <a:r>
              <a:rPr lang="en-US" sz="1200" b="1" dirty="0"/>
              <a:t>[facility name]</a:t>
            </a:r>
            <a:r>
              <a:rPr lang="en-US" sz="1200" dirty="0"/>
              <a:t>, the authority having jurisdiction is </a:t>
            </a:r>
            <a:r>
              <a:rPr lang="en-US" sz="1200" b="1" dirty="0"/>
              <a:t>[the local fire marshal or other facility-specific entity].</a:t>
            </a:r>
            <a:endParaRPr lang="en-US" sz="1200" dirty="0"/>
          </a:p>
          <a:p>
            <a:pPr defTabSz="930224">
              <a:spcBef>
                <a:spcPct val="0"/>
              </a:spcBef>
            </a:pPr>
            <a:endParaRPr lang="en-US" sz="1200" dirty="0"/>
          </a:p>
          <a:p>
            <a:pPr defTabSz="930224">
              <a:spcBef>
                <a:spcPct val="0"/>
              </a:spcBef>
            </a:pPr>
            <a:r>
              <a:rPr lang="en-US" sz="1200" dirty="0"/>
              <a:t>The local fire department doesn’t just fight fires. They also assist with education on fire prevention and management and can provide advice about appropriate fire extinguisher selection and storage of flammable substances (</a:t>
            </a:r>
            <a:r>
              <a:rPr lang="en-US" sz="1200" dirty="0" err="1"/>
              <a:t>eg</a:t>
            </a:r>
            <a:r>
              <a:rPr lang="en-US" sz="1200" dirty="0"/>
              <a:t>, alcohol-based hand hygiene products). </a:t>
            </a:r>
            <a:endParaRPr lang="en-US" sz="1200" b="1" dirty="0"/>
          </a:p>
          <a:p>
            <a:pPr defTabSz="930224">
              <a:spcBef>
                <a:spcPct val="0"/>
              </a:spcBef>
            </a:pPr>
            <a:endParaRPr lang="en-US" dirty="0"/>
          </a:p>
        </p:txBody>
      </p:sp>
      <p:sp>
        <p:nvSpPr>
          <p:cNvPr id="1310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0C66AD-C7B0-4F31-AFB6-09705EC04C77}" type="slidenum">
              <a:rPr lang="en-US" smtClean="0"/>
              <a:pPr fontAlgn="base">
                <a:spcBef>
                  <a:spcPct val="0"/>
                </a:spcBef>
                <a:spcAft>
                  <a:spcPct val="0"/>
                </a:spcAft>
                <a:defRPr/>
              </a:pPr>
              <a:t>38</a:t>
            </a:fld>
            <a:endParaRPr lang="en-US" dirty="0"/>
          </a:p>
        </p:txBody>
      </p:sp>
    </p:spTree>
    <p:extLst>
      <p:ext uri="{BB962C8B-B14F-4D97-AF65-F5344CB8AC3E}">
        <p14:creationId xmlns:p14="http://schemas.microsoft.com/office/powerpoint/2010/main" val="495827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 prevention starts with assessment of risk and this task is no longer the sole responsibility of the RN circulator. Based on review of the evidence, it is clear that</a:t>
            </a:r>
            <a:r>
              <a:rPr lang="en-US" b="0" i="0" dirty="0"/>
              <a:t> the </a:t>
            </a:r>
            <a:r>
              <a:rPr lang="en-US" b="1" i="1" dirty="0"/>
              <a:t>whole perioperative team</a:t>
            </a:r>
            <a:r>
              <a:rPr lang="en-US" b="1" dirty="0"/>
              <a:t> </a:t>
            </a:r>
            <a:r>
              <a:rPr lang="en-US" dirty="0"/>
              <a:t>is responsible for fire prevention, so the wording of the recommendation now reflects this shared responsibility. Recommendation 3.2 of the Guideline for a Safe Environment of Care now reads, “As part of the preprocedural briefing process, the </a:t>
            </a:r>
            <a:r>
              <a:rPr lang="en-US" i="1" dirty="0"/>
              <a:t>perioperative team should initiate a fire risk assessment</a:t>
            </a:r>
            <a:r>
              <a:rPr lang="en-US" i="0" dirty="0"/>
              <a:t> to assess for the presence of the three elements of the fire triangle.”</a:t>
            </a:r>
          </a:p>
        </p:txBody>
      </p:sp>
      <p:sp>
        <p:nvSpPr>
          <p:cNvPr id="4" name="Slide Number Placeholder 3"/>
          <p:cNvSpPr>
            <a:spLocks noGrp="1"/>
          </p:cNvSpPr>
          <p:nvPr>
            <p:ph type="sldNum" sz="quarter" idx="5"/>
          </p:nvPr>
        </p:nvSpPr>
        <p:spPr/>
        <p:txBody>
          <a:bodyPr/>
          <a:lstStyle/>
          <a:p>
            <a:fld id="{ADE6292E-BA1B-40AF-8CDC-B308A34921F8}" type="slidenum">
              <a:rPr lang="en-US" smtClean="0"/>
              <a:t>6</a:t>
            </a:fld>
            <a:endParaRPr lang="en-US"/>
          </a:p>
        </p:txBody>
      </p:sp>
    </p:spTree>
    <p:extLst>
      <p:ext uri="{BB962C8B-B14F-4D97-AF65-F5344CB8AC3E}">
        <p14:creationId xmlns:p14="http://schemas.microsoft.com/office/powerpoint/2010/main" val="1110853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en-US" sz="1200" dirty="0"/>
              <a:t>There are certain procedures which have a higher potential for a fire to occur because of the presence of an oxygen-enriched environment and the proximity of the surgical site to the ignition source.</a:t>
            </a:r>
            <a:r>
              <a:rPr lang="en-US" sz="1200" baseline="0" dirty="0"/>
              <a:t> T</a:t>
            </a:r>
            <a:r>
              <a:rPr lang="en-US" sz="1200" dirty="0"/>
              <a:t>hese include procedures</a:t>
            </a:r>
            <a:r>
              <a:rPr lang="en-US" sz="1200" baseline="0" dirty="0"/>
              <a:t> </a:t>
            </a:r>
            <a:r>
              <a:rPr lang="en-US" sz="1200" dirty="0"/>
              <a:t>above the xiphoid process, those</a:t>
            </a:r>
            <a:r>
              <a:rPr lang="en-US" sz="1200" baseline="0" dirty="0"/>
              <a:t> </a:t>
            </a:r>
            <a:r>
              <a:rPr lang="en-US" sz="1200" dirty="0"/>
              <a:t>on the head, neck, face, or upper chest. </a:t>
            </a:r>
          </a:p>
        </p:txBody>
      </p:sp>
      <p:sp>
        <p:nvSpPr>
          <p:cNvPr id="30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354F61-9737-48CB-9E77-0403D9CC02BF}" type="slidenum">
              <a:rPr lang="en-US" smtClean="0"/>
              <a:pPr fontAlgn="base">
                <a:spcBef>
                  <a:spcPct val="0"/>
                </a:spcBef>
                <a:spcAft>
                  <a:spcPct val="0"/>
                </a:spcAft>
                <a:defRPr/>
              </a:pPr>
              <a:t>7</a:t>
            </a:fld>
            <a:endParaRPr lang="en-US" dirty="0"/>
          </a:p>
        </p:txBody>
      </p:sp>
    </p:spTree>
    <p:extLst>
      <p:ext uri="{BB962C8B-B14F-4D97-AF65-F5344CB8AC3E}">
        <p14:creationId xmlns:p14="http://schemas.microsoft.com/office/powerpoint/2010/main" val="792090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30224" rtl="0" eaLnBrk="1" fontAlgn="auto" latinLnBrk="0" hangingPunct="1">
              <a:lnSpc>
                <a:spcPct val="100000"/>
              </a:lnSpc>
              <a:spcBef>
                <a:spcPct val="0"/>
              </a:spcBef>
              <a:spcAft>
                <a:spcPts val="0"/>
              </a:spcAft>
              <a:buClrTx/>
              <a:buSzTx/>
              <a:buFontTx/>
              <a:buNone/>
              <a:tabLst/>
              <a:defRPr/>
            </a:pPr>
            <a:r>
              <a:rPr lang="en-US" dirty="0"/>
              <a:t>Including the fire risk assessment as part of the pre-procedural briefing enables the team to intervene to prevent a fire from occurring. All team members should participate in the fire risk assessment process. </a:t>
            </a:r>
          </a:p>
          <a:p>
            <a:pPr marL="0" marR="0" lvl="0" indent="0" algn="l" defTabSz="930224" rtl="0" eaLnBrk="1" fontAlgn="auto" latinLnBrk="0" hangingPunct="1">
              <a:lnSpc>
                <a:spcPct val="100000"/>
              </a:lnSpc>
              <a:spcBef>
                <a:spcPct val="0"/>
              </a:spcBef>
              <a:spcAft>
                <a:spcPts val="0"/>
              </a:spcAft>
              <a:buClrTx/>
              <a:buSzTx/>
              <a:buFontTx/>
              <a:buNone/>
              <a:tabLst/>
              <a:defRPr/>
            </a:pPr>
            <a:endParaRPr lang="en-US" dirty="0"/>
          </a:p>
          <a:p>
            <a:pPr defTabSz="930224">
              <a:spcBef>
                <a:spcPct val="0"/>
              </a:spcBef>
            </a:pPr>
            <a:r>
              <a:rPr lang="en-US" dirty="0"/>
              <a:t>Document the fire risk assessment and that action was taken to address the identified risks. This documentation will facilitate quality improvement, and, if a fire</a:t>
            </a:r>
            <a:r>
              <a:rPr lang="en-US" baseline="0" dirty="0"/>
              <a:t> does occur</a:t>
            </a:r>
            <a:r>
              <a:rPr lang="en-US" dirty="0"/>
              <a:t>, documentation can provide information and support the</a:t>
            </a:r>
            <a:r>
              <a:rPr lang="en-US" baseline="0" dirty="0"/>
              <a:t> </a:t>
            </a:r>
            <a:r>
              <a:rPr lang="en-US" dirty="0"/>
              <a:t>actions that were taken during the fire. </a:t>
            </a:r>
          </a:p>
          <a:p>
            <a:pPr defTabSz="930224">
              <a:spcBef>
                <a:spcPct val="0"/>
              </a:spcBef>
            </a:pPr>
            <a:endParaRPr lang="en-US" dirty="0"/>
          </a:p>
        </p:txBody>
      </p:sp>
      <p:sp>
        <p:nvSpPr>
          <p:cNvPr id="716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7BCAFF-8D7C-421A-B557-B6D6301868F0}" type="slidenum">
              <a:rPr lang="en-US" smtClean="0"/>
              <a:pPr fontAlgn="base">
                <a:spcBef>
                  <a:spcPct val="0"/>
                </a:spcBef>
                <a:spcAft>
                  <a:spcPct val="0"/>
                </a:spcAft>
                <a:defRPr/>
              </a:pPr>
              <a:t>8</a:t>
            </a:fld>
            <a:endParaRPr lang="en-US" dirty="0"/>
          </a:p>
        </p:txBody>
      </p:sp>
    </p:spTree>
    <p:extLst>
      <p:ext uri="{BB962C8B-B14F-4D97-AF65-F5344CB8AC3E}">
        <p14:creationId xmlns:p14="http://schemas.microsoft.com/office/powerpoint/2010/main" val="1243636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of the evidence on fire safety supports the use of cognitive aids as part of the fire risk assessment process, so AORN merged what used to be the fire prevention assessment tool and fire prevention assessment protocol into an easy-to-use algorithm that has a resource list on the back side. </a:t>
            </a:r>
          </a:p>
          <a:p>
            <a:endParaRPr lang="en-US" dirty="0"/>
          </a:p>
          <a:p>
            <a:r>
              <a:rPr lang="en-US" dirty="0"/>
              <a:t>The new Fire Risk Assessment and Prevention Algorithm is designed to help the perioperative team identify fire risks and then direct appropriate intervention depending on the risks that are present. It asks four yes/no questions about the presence of the three components of the fire triangle - fuels, ignition sources, and oxidizers – and then provides examples of interventions that can be applied to the specific risks. </a:t>
            </a:r>
          </a:p>
          <a:p>
            <a:endParaRPr lang="en-US" dirty="0"/>
          </a:p>
          <a:p>
            <a:r>
              <a:rPr lang="en-US" dirty="0"/>
              <a:t>Users will notice that the process </a:t>
            </a:r>
            <a:r>
              <a:rPr lang="en-US" b="1" dirty="0"/>
              <a:t>does not </a:t>
            </a:r>
            <a:r>
              <a:rPr lang="en-US" dirty="0"/>
              <a:t>produce a score or categorize risk as low, moderate, or high – and this is by design because a fire risk score or category doesn’t clearly indicate which of the fire triangle components are present, nor does it provide a direct course of preventive action. Fire prevention interventions should address the specific risks identified by the team during the fire risk assessment. The Fire Risk Assessment and Prevention Algorithm directs users to intervene according to the fire risks that are present.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 long list of interventions will be covered in the next few slides, but only those that are identified as applicable during the assessment need to be performed.  </a:t>
            </a:r>
            <a:endParaRPr lang="en-US" dirty="0"/>
          </a:p>
          <a:p>
            <a:endParaRPr lang="en-US" dirty="0"/>
          </a:p>
        </p:txBody>
      </p:sp>
      <p:sp>
        <p:nvSpPr>
          <p:cNvPr id="4" name="Slide Number Placeholder 3"/>
          <p:cNvSpPr>
            <a:spLocks noGrp="1"/>
          </p:cNvSpPr>
          <p:nvPr>
            <p:ph type="sldNum" sz="quarter" idx="5"/>
          </p:nvPr>
        </p:nvSpPr>
        <p:spPr/>
        <p:txBody>
          <a:bodyPr/>
          <a:lstStyle/>
          <a:p>
            <a:fld id="{ADE6292E-BA1B-40AF-8CDC-B308A34921F8}" type="slidenum">
              <a:rPr lang="en-US" smtClean="0"/>
              <a:t>9</a:t>
            </a:fld>
            <a:endParaRPr lang="en-US"/>
          </a:p>
        </p:txBody>
      </p:sp>
    </p:spTree>
    <p:extLst>
      <p:ext uri="{BB962C8B-B14F-4D97-AF65-F5344CB8AC3E}">
        <p14:creationId xmlns:p14="http://schemas.microsoft.com/office/powerpoint/2010/main" val="2907769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a:t>Let’s take a more detailed look at ignition sources. Here are some examples of potential ignition sources commonly found in the perioperative setting.</a:t>
            </a:r>
          </a:p>
          <a:p>
            <a:pPr eaLnBrk="1" hangingPunct="1">
              <a:spcBef>
                <a:spcPct val="0"/>
              </a:spcBef>
            </a:pPr>
            <a:endParaRPr lang="en-US" b="0" dirty="0"/>
          </a:p>
          <a:p>
            <a:pPr eaLnBrk="1" hangingPunct="1">
              <a:spcBef>
                <a:spcPct val="0"/>
              </a:spcBef>
            </a:pPr>
            <a:r>
              <a:rPr lang="en-US" b="0" dirty="0"/>
              <a:t>An ignition source is defined as </a:t>
            </a:r>
            <a:r>
              <a:rPr lang="en-US" b="1" dirty="0"/>
              <a:t>anything that provides enough energy to start a fire</a:t>
            </a:r>
            <a:r>
              <a:rPr lang="en-US" b="0" dirty="0"/>
              <a:t>. </a:t>
            </a:r>
            <a:r>
              <a:rPr lang="en-US" dirty="0"/>
              <a:t>This energy may be in the form of a visible spark, or it could just be heat at a temperature high enough to cause a fire to ignite. </a:t>
            </a:r>
            <a:r>
              <a:rPr lang="en-US" b="0" dirty="0"/>
              <a:t>Remember, a spark is not always necessary to start a fire. </a:t>
            </a:r>
            <a:r>
              <a:rPr lang="en-US" dirty="0"/>
              <a:t>The </a:t>
            </a:r>
            <a:r>
              <a:rPr lang="en-US" dirty="0">
                <a:solidFill>
                  <a:schemeClr val="tx1"/>
                </a:solidFill>
                <a:latin typeface="Helvetica"/>
                <a:cs typeface="Helvetica"/>
              </a:rPr>
              <a:t>ESU </a:t>
            </a:r>
            <a:r>
              <a:rPr lang="en-US" dirty="0"/>
              <a:t>is the most frequent ignition source, being involved in approximately </a:t>
            </a:r>
            <a:r>
              <a:rPr lang="en-US" dirty="0">
                <a:solidFill>
                  <a:schemeClr val="tx1"/>
                </a:solidFill>
                <a:latin typeface="+mn-lt"/>
                <a:ea typeface="Helvetica"/>
                <a:cs typeface="Helvetica"/>
              </a:rPr>
              <a:t>70% of OR fires, while 20% of fires involve other heat sources,</a:t>
            </a:r>
            <a:r>
              <a:rPr lang="en-US" baseline="0" dirty="0">
                <a:solidFill>
                  <a:schemeClr val="tx1"/>
                </a:solidFill>
                <a:latin typeface="+mn-lt"/>
                <a:ea typeface="Helvetica"/>
                <a:cs typeface="Helvetica"/>
              </a:rPr>
              <a:t> such as h</a:t>
            </a:r>
            <a:r>
              <a:rPr lang="en-US" dirty="0">
                <a:solidFill>
                  <a:schemeClr val="tx1"/>
                </a:solidFill>
                <a:latin typeface="+mn-lt"/>
                <a:ea typeface="Helvetica"/>
                <a:cs typeface="Helvetica"/>
              </a:rPr>
              <a:t>and-held battery-operated devices, fiberoptic light sources, or</a:t>
            </a:r>
            <a:r>
              <a:rPr lang="en-US" baseline="0" dirty="0">
                <a:solidFill>
                  <a:schemeClr val="tx1"/>
                </a:solidFill>
                <a:latin typeface="+mn-lt"/>
                <a:ea typeface="Helvetica"/>
                <a:cs typeface="Helvetica"/>
              </a:rPr>
              <a:t> d</a:t>
            </a:r>
            <a:r>
              <a:rPr lang="en-US" dirty="0">
                <a:solidFill>
                  <a:schemeClr val="tx1"/>
                </a:solidFill>
                <a:latin typeface="+mn-lt"/>
                <a:ea typeface="Helvetica"/>
                <a:cs typeface="Helvetica"/>
              </a:rPr>
              <a:t>efibrillators, and 10% of fires involve</a:t>
            </a:r>
            <a:r>
              <a:rPr lang="en-US" baseline="0" dirty="0">
                <a:solidFill>
                  <a:schemeClr val="tx1"/>
                </a:solidFill>
                <a:latin typeface="+mn-lt"/>
                <a:ea typeface="Helvetica"/>
                <a:cs typeface="Helvetica"/>
              </a:rPr>
              <a:t> l</a:t>
            </a:r>
            <a:r>
              <a:rPr lang="en-US" dirty="0">
                <a:solidFill>
                  <a:schemeClr val="tx1"/>
                </a:solidFill>
                <a:latin typeface="+mn-lt"/>
                <a:ea typeface="Helvetica"/>
                <a:cs typeface="Helvetica"/>
              </a:rPr>
              <a:t>asers</a:t>
            </a:r>
            <a:r>
              <a:rPr lang="en-US" dirty="0">
                <a:latin typeface="+mn-lt"/>
              </a:rPr>
              <a:t>.  </a:t>
            </a:r>
          </a:p>
          <a:p>
            <a:pPr eaLnBrk="1" hangingPunct="1">
              <a:spcBef>
                <a:spcPct val="0"/>
              </a:spcBef>
            </a:pPr>
            <a:endParaRPr lang="en-US" dirty="0"/>
          </a:p>
          <a:p>
            <a:pPr eaLnBrk="1" hangingPunct="1">
              <a:spcBef>
                <a:spcPct val="0"/>
              </a:spcBef>
            </a:pPr>
            <a:endParaRPr lang="en-US" dirty="0"/>
          </a:p>
        </p:txBody>
      </p:sp>
      <p:sp>
        <p:nvSpPr>
          <p:cNvPr id="389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5D98D72-C6B7-40BE-BB8F-B4EA1ED7E096}" type="slidenum">
              <a:rPr lang="en-US" smtClean="0"/>
              <a:pPr fontAlgn="base">
                <a:spcBef>
                  <a:spcPct val="0"/>
                </a:spcBef>
                <a:spcAft>
                  <a:spcPct val="0"/>
                </a:spcAft>
                <a:defRPr/>
              </a:pPr>
              <a:t>10</a:t>
            </a:fld>
            <a:endParaRPr lang="en-US" dirty="0"/>
          </a:p>
        </p:txBody>
      </p:sp>
    </p:spTree>
    <p:extLst>
      <p:ext uri="{BB962C8B-B14F-4D97-AF65-F5344CB8AC3E}">
        <p14:creationId xmlns:p14="http://schemas.microsoft.com/office/powerpoint/2010/main" val="1473928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examples of interventions that can be implemented to reduce risks associated with ignition sources. Only interventions that are identified as applicable during the fire risk assessment need to be implemented.</a:t>
            </a:r>
          </a:p>
          <a:p>
            <a:endParaRPr lang="en-US" dirty="0"/>
          </a:p>
          <a:p>
            <a:pPr marL="171450" indent="-171450">
              <a:buFont typeface="Arial" panose="020B0604020202020204" pitchFamily="34" charset="0"/>
              <a:buChar char="•"/>
            </a:pPr>
            <a:r>
              <a:rPr lang="en-US" dirty="0"/>
              <a:t>Follow the device manufacturer’s instructions for use and use accessory devices (</a:t>
            </a:r>
            <a:r>
              <a:rPr lang="en-US" dirty="0" err="1"/>
              <a:t>eg</a:t>
            </a:r>
            <a:r>
              <a:rPr lang="en-US" dirty="0"/>
              <a:t>, safety holsters, protective caps) as intended because safety features have been tested and verified under certain conditions of use. Avoid using packaging materials or red rubber catheters as protective covers or insulators because they are not designed or intended for those purposes and could melt or catch fire during use.</a:t>
            </a:r>
          </a:p>
          <a:p>
            <a:pPr marL="171450" indent="-171450">
              <a:buFont typeface="Arial" panose="020B0604020202020204" pitchFamily="34" charset="0"/>
              <a:buChar char="•"/>
            </a:pPr>
            <a:r>
              <a:rPr lang="en-US" dirty="0"/>
              <a:t>Carefully inspect equipment and devices before use and remove from service any items found to be defective (</a:t>
            </a:r>
            <a:r>
              <a:rPr lang="en-US" dirty="0" err="1"/>
              <a:t>eg</a:t>
            </a:r>
            <a:r>
              <a:rPr lang="en-US" dirty="0"/>
              <a:t>, frayed cords, impaired insulation).</a:t>
            </a:r>
          </a:p>
          <a:p>
            <a:pPr marL="171450" indent="-171450">
              <a:buFont typeface="Arial" panose="020B0604020202020204" pitchFamily="34" charset="0"/>
              <a:buChar char="•"/>
            </a:pPr>
            <a:r>
              <a:rPr lang="en-US" dirty="0"/>
              <a:t>Storing the ESU pencil or other energy device in a non-conductive safety holster when not in use reduces the chance of accidental activation and separates the ignition source from fuel.</a:t>
            </a:r>
          </a:p>
          <a:p>
            <a:pPr marL="171450" indent="-171450">
              <a:buFont typeface="Arial" panose="020B0604020202020204" pitchFamily="34" charset="0"/>
              <a:buChar char="•"/>
            </a:pPr>
            <a:r>
              <a:rPr lang="en-US" dirty="0"/>
              <a:t>Moistening drapes, towels, and sponges used in close proximity to an ignition source is recommended. This action increases the temperature needed for these items to ignite, reducing the risk of fire.</a:t>
            </a:r>
          </a:p>
          <a:p>
            <a:pPr marL="171450" indent="-171450">
              <a:buFont typeface="Arial" panose="020B0604020202020204" pitchFamily="34" charset="0"/>
              <a:buChar char="•"/>
            </a:pPr>
            <a:r>
              <a:rPr lang="en-US" dirty="0"/>
              <a:t>Place light sources in standby mode when not in active use. The working ends of fiberoptic light cords generate a lot of heat and can cause burns or ignite items if allowed to rest on draped surfaces. </a:t>
            </a:r>
          </a:p>
          <a:p>
            <a:pPr marL="171450" indent="-171450">
              <a:buFont typeface="Arial" panose="020B0604020202020204" pitchFamily="34" charset="0"/>
              <a:buChar char="•"/>
            </a:pPr>
            <a:r>
              <a:rPr lang="en-US" dirty="0"/>
              <a:t>Place laser units in standby mode when not in active use to prevent inadvertent activation.</a:t>
            </a:r>
          </a:p>
          <a:p>
            <a:endParaRPr lang="en-US" dirty="0"/>
          </a:p>
          <a:p>
            <a:r>
              <a:rPr lang="en-US" dirty="0"/>
              <a:t>[</a:t>
            </a:r>
            <a:r>
              <a:rPr lang="en-US" b="1" dirty="0"/>
              <a:t>Note to presenter: </a:t>
            </a:r>
            <a:r>
              <a:rPr lang="en-US" dirty="0"/>
              <a:t>A more comprehensive list of interventions, including interventions specific to the use of lasers, can be found in the AORN Fire Safety Competency Tool.]</a:t>
            </a:r>
          </a:p>
          <a:p>
            <a:endParaRPr lang="en-US" dirty="0"/>
          </a:p>
        </p:txBody>
      </p:sp>
      <p:sp>
        <p:nvSpPr>
          <p:cNvPr id="4" name="Slide Number Placeholder 3"/>
          <p:cNvSpPr>
            <a:spLocks noGrp="1"/>
          </p:cNvSpPr>
          <p:nvPr>
            <p:ph type="sldNum" sz="quarter" idx="5"/>
          </p:nvPr>
        </p:nvSpPr>
        <p:spPr/>
        <p:txBody>
          <a:bodyPr/>
          <a:lstStyle/>
          <a:p>
            <a:fld id="{34565E60-C67D-487C-91E8-75831B8E5CE2}" type="slidenum">
              <a:rPr lang="en-US" smtClean="0"/>
              <a:t>11</a:t>
            </a:fld>
            <a:endParaRPr lang="en-US"/>
          </a:p>
        </p:txBody>
      </p:sp>
    </p:spTree>
    <p:extLst>
      <p:ext uri="{BB962C8B-B14F-4D97-AF65-F5344CB8AC3E}">
        <p14:creationId xmlns:p14="http://schemas.microsoft.com/office/powerpoint/2010/main" val="34033741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E5A63E-CA91-1BD3-E8B2-2AC5C606ABAA}"/>
              </a:ext>
            </a:extLst>
          </p:cNvPr>
          <p:cNvSpPr/>
          <p:nvPr userDrawn="1"/>
        </p:nvSpPr>
        <p:spPr>
          <a:xfrm>
            <a:off x="123825" y="6153150"/>
            <a:ext cx="11972925" cy="638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69B5757-4388-0D24-4E65-6AF71826E4FD}"/>
              </a:ext>
            </a:extLst>
          </p:cNvPr>
          <p:cNvSpPr/>
          <p:nvPr userDrawn="1"/>
        </p:nvSpPr>
        <p:spPr>
          <a:xfrm>
            <a:off x="309929" y="821349"/>
            <a:ext cx="11572142" cy="9641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DA8255-ACC5-7A88-9C29-841A6725CEA3}"/>
              </a:ext>
            </a:extLst>
          </p:cNvPr>
          <p:cNvSpPr>
            <a:spLocks noGrp="1"/>
          </p:cNvSpPr>
          <p:nvPr>
            <p:ph type="ctrTitle"/>
          </p:nvPr>
        </p:nvSpPr>
        <p:spPr>
          <a:xfrm>
            <a:off x="485775" y="846133"/>
            <a:ext cx="11201399" cy="857357"/>
          </a:xfrm>
        </p:spPr>
        <p:txBody>
          <a:bodyPr anchor="b">
            <a:normAutofit/>
          </a:bodyPr>
          <a:lstStyle>
            <a:lvl1pPr algn="ctr">
              <a:defRPr sz="48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Picture Placeholder 7">
            <a:extLst>
              <a:ext uri="{FF2B5EF4-FFF2-40B4-BE49-F238E27FC236}">
                <a16:creationId xmlns:a16="http://schemas.microsoft.com/office/drawing/2014/main" id="{5737351A-C5FE-23CF-F5C1-05B816CA6C5B}"/>
              </a:ext>
            </a:extLst>
          </p:cNvPr>
          <p:cNvSpPr>
            <a:spLocks noGrp="1"/>
          </p:cNvSpPr>
          <p:nvPr>
            <p:ph type="pic" sz="quarter" idx="10"/>
          </p:nvPr>
        </p:nvSpPr>
        <p:spPr>
          <a:xfrm>
            <a:off x="309929" y="1979720"/>
            <a:ext cx="11572142" cy="4544172"/>
          </a:xfrm>
        </p:spPr>
        <p:txBody>
          <a:bodyPr/>
          <a:lstStyle/>
          <a:p>
            <a:endParaRPr lang="en-US" dirty="0"/>
          </a:p>
        </p:txBody>
      </p:sp>
      <p:pic>
        <p:nvPicPr>
          <p:cNvPr id="11" name="Picture 10" descr="A picture containing font, graphics, graphic design, logo&#10;&#10;Description automatically generated">
            <a:extLst>
              <a:ext uri="{FF2B5EF4-FFF2-40B4-BE49-F238E27FC236}">
                <a16:creationId xmlns:a16="http://schemas.microsoft.com/office/drawing/2014/main" id="{EA1EE600-707E-3513-B356-15D56E8064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991" y="66199"/>
            <a:ext cx="3590926" cy="684680"/>
          </a:xfrm>
          <a:prstGeom prst="rect">
            <a:avLst/>
          </a:prstGeom>
        </p:spPr>
      </p:pic>
    </p:spTree>
    <p:extLst>
      <p:ext uri="{BB962C8B-B14F-4D97-AF65-F5344CB8AC3E}">
        <p14:creationId xmlns:p14="http://schemas.microsoft.com/office/powerpoint/2010/main" val="309657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304800" y="381000"/>
            <a:ext cx="4165600" cy="5384800"/>
          </a:xfrm>
          <a:solidFill>
            <a:schemeClr val="accent2"/>
          </a:solidFill>
        </p:spPr>
        <p:txBody>
          <a:bodyPr anchor="ctr"/>
          <a:lstStyle>
            <a:lvl1pPr marL="0" indent="0" algn="ctr">
              <a:buNone/>
              <a:defRPr>
                <a:solidFill>
                  <a:schemeClr val="bg1"/>
                </a:solidFill>
              </a:defRPr>
            </a:lvl1pPr>
          </a:lstStyle>
          <a:p>
            <a:r>
              <a:rPr lang="en-US"/>
              <a:t>Click icon to add picture</a:t>
            </a:r>
          </a:p>
        </p:txBody>
      </p:sp>
      <p:sp>
        <p:nvSpPr>
          <p:cNvPr id="40" name="Title 1"/>
          <p:cNvSpPr>
            <a:spLocks noGrp="1"/>
          </p:cNvSpPr>
          <p:nvPr>
            <p:ph type="title" hasCustomPrompt="1"/>
          </p:nvPr>
        </p:nvSpPr>
        <p:spPr>
          <a:xfrm>
            <a:off x="4571008" y="381000"/>
            <a:ext cx="7214592" cy="1143000"/>
          </a:xfrm>
        </p:spPr>
        <p:txBody>
          <a:bodyPr/>
          <a:lstStyle>
            <a:lvl1pPr algn="l">
              <a:defRPr baseline="0">
                <a:solidFill>
                  <a:schemeClr val="tx1"/>
                </a:solidFill>
              </a:defRPr>
            </a:lvl1pPr>
          </a:lstStyle>
          <a:p>
            <a:r>
              <a:rPr lang="en-US"/>
              <a:t>Picture and Text</a:t>
            </a:r>
          </a:p>
        </p:txBody>
      </p:sp>
      <p:sp>
        <p:nvSpPr>
          <p:cNvPr id="50" name="Text Placeholder 59"/>
          <p:cNvSpPr>
            <a:spLocks noGrp="1"/>
          </p:cNvSpPr>
          <p:nvPr>
            <p:ph type="body" sz="quarter" idx="30" hasCustomPrompt="1"/>
          </p:nvPr>
        </p:nvSpPr>
        <p:spPr>
          <a:xfrm>
            <a:off x="4571008" y="1629139"/>
            <a:ext cx="7200800" cy="4136661"/>
          </a:xfrm>
        </p:spPr>
        <p:txBody>
          <a:bodyPr anchor="t">
            <a:noAutofit/>
          </a:bodyPr>
          <a:lstStyle>
            <a:lvl1pPr marL="0" indent="0" algn="l">
              <a:buNone/>
              <a:defRPr sz="2400">
                <a:solidFill>
                  <a:schemeClr val="bg1">
                    <a:lumMod val="50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a:p>
            <a:pPr lvl="0"/>
            <a:endParaRPr lang="en-US"/>
          </a:p>
          <a:p>
            <a:pPr lvl="0"/>
            <a:r>
              <a:rPr lang="en-US" err="1"/>
              <a:t>Duis</a:t>
            </a:r>
            <a:r>
              <a:rPr lang="en-US"/>
              <a:t>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a:t>
            </a:r>
            <a:r>
              <a:rPr lang="en-US" err="1"/>
              <a:t>dolore</a:t>
            </a:r>
            <a:r>
              <a:rPr lang="en-US"/>
              <a:t>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a:t>
            </a:r>
          </a:p>
        </p:txBody>
      </p:sp>
    </p:spTree>
    <p:extLst>
      <p:ext uri="{BB962C8B-B14F-4D97-AF65-F5344CB8AC3E}">
        <p14:creationId xmlns:p14="http://schemas.microsoft.com/office/powerpoint/2010/main" val="3283968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37727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5A9B-8BA7-2A0D-D832-4D65FB7CD3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98FF4E-21E5-C2E6-BA4A-174256F7BD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23E1ACDA-DEC1-FC2A-2C8F-31D3DF445005}"/>
              </a:ext>
            </a:extLst>
          </p:cNvPr>
          <p:cNvSpPr/>
          <p:nvPr userDrawn="1"/>
        </p:nvSpPr>
        <p:spPr>
          <a:xfrm>
            <a:off x="3509963" y="6173787"/>
            <a:ext cx="8377237" cy="5270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2800" b="1" spc="300" dirty="0">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EBA6E977-6203-52F2-AA53-9B5F3F99C7D1}"/>
              </a:ext>
            </a:extLst>
          </p:cNvPr>
          <p:cNvSpPr>
            <a:spLocks noGrp="1"/>
          </p:cNvSpPr>
          <p:nvPr>
            <p:ph type="body" sz="quarter" idx="10"/>
          </p:nvPr>
        </p:nvSpPr>
        <p:spPr>
          <a:xfrm>
            <a:off x="3567113" y="6215063"/>
            <a:ext cx="8272462" cy="442912"/>
          </a:xfrm>
        </p:spPr>
        <p:txBody>
          <a:bodyPr/>
          <a:lstStyle>
            <a:lvl1pPr marL="0" indent="0">
              <a:buNone/>
              <a:defRPr b="1" spc="300">
                <a:solidFill>
                  <a:schemeClr val="bg2"/>
                </a:solidFill>
              </a:defRPr>
            </a:lvl1pPr>
          </a:lstStyle>
          <a:p>
            <a:pPr lvl="0"/>
            <a:endParaRPr lang="en-US" dirty="0"/>
          </a:p>
        </p:txBody>
      </p:sp>
      <p:sp>
        <p:nvSpPr>
          <p:cNvPr id="4" name="TextBox 3">
            <a:extLst>
              <a:ext uri="{FF2B5EF4-FFF2-40B4-BE49-F238E27FC236}">
                <a16:creationId xmlns:a16="http://schemas.microsoft.com/office/drawing/2014/main" id="{1EAB89EC-7310-7CDC-1D0C-A5A678DFC727}"/>
              </a:ext>
            </a:extLst>
          </p:cNvPr>
          <p:cNvSpPr txBox="1"/>
          <p:nvPr userDrawn="1"/>
        </p:nvSpPr>
        <p:spPr>
          <a:xfrm>
            <a:off x="3509963" y="6291072"/>
            <a:ext cx="184731"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652284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27E47-5FF3-62DC-943C-C81AA3961457}"/>
              </a:ext>
            </a:extLst>
          </p:cNvPr>
          <p:cNvSpPr>
            <a:spLocks noGrp="1"/>
          </p:cNvSpPr>
          <p:nvPr>
            <p:ph type="title"/>
          </p:nvPr>
        </p:nvSpPr>
        <p:spPr>
          <a:xfrm>
            <a:off x="385763" y="423864"/>
            <a:ext cx="11463337" cy="3548056"/>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7F4D183-EB4E-E2AC-819A-CC32F3E7BD76}"/>
              </a:ext>
            </a:extLst>
          </p:cNvPr>
          <p:cNvSpPr>
            <a:spLocks noGrp="1"/>
          </p:cNvSpPr>
          <p:nvPr>
            <p:ph type="body" idx="1"/>
          </p:nvPr>
        </p:nvSpPr>
        <p:spPr>
          <a:xfrm>
            <a:off x="385763" y="3998907"/>
            <a:ext cx="11463337" cy="1816106"/>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A0E9E4A5-3758-293D-BACA-2B070A387501}"/>
              </a:ext>
            </a:extLst>
          </p:cNvPr>
          <p:cNvSpPr/>
          <p:nvPr userDrawn="1"/>
        </p:nvSpPr>
        <p:spPr>
          <a:xfrm>
            <a:off x="3509963" y="6173787"/>
            <a:ext cx="8377237" cy="5270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2800" b="1" spc="300" dirty="0">
              <a:latin typeface="Arial" panose="020B0604020202020204" pitchFamily="34" charset="0"/>
              <a:cs typeface="Arial" panose="020B0604020202020204" pitchFamily="34" charset="0"/>
            </a:endParaRPr>
          </a:p>
        </p:txBody>
      </p:sp>
      <p:sp>
        <p:nvSpPr>
          <p:cNvPr id="8" name="Text Placeholder 8">
            <a:extLst>
              <a:ext uri="{FF2B5EF4-FFF2-40B4-BE49-F238E27FC236}">
                <a16:creationId xmlns:a16="http://schemas.microsoft.com/office/drawing/2014/main" id="{E33A9E0B-7B3E-9DB1-08FB-5597438C8F6C}"/>
              </a:ext>
            </a:extLst>
          </p:cNvPr>
          <p:cNvSpPr>
            <a:spLocks noGrp="1"/>
          </p:cNvSpPr>
          <p:nvPr>
            <p:ph type="body" sz="quarter" idx="10"/>
          </p:nvPr>
        </p:nvSpPr>
        <p:spPr>
          <a:xfrm>
            <a:off x="3567113" y="6215063"/>
            <a:ext cx="8272462" cy="442912"/>
          </a:xfrm>
        </p:spPr>
        <p:txBody>
          <a:bodyPr/>
          <a:lstStyle>
            <a:lvl1pPr marL="0" indent="0">
              <a:buNone/>
              <a:defRPr b="1" spc="300">
                <a:solidFill>
                  <a:schemeClr val="bg2"/>
                </a:solidFill>
              </a:defRPr>
            </a:lvl1pPr>
          </a:lstStyle>
          <a:p>
            <a:pPr lvl="0"/>
            <a:endParaRPr lang="en-US" dirty="0"/>
          </a:p>
        </p:txBody>
      </p:sp>
    </p:spTree>
    <p:extLst>
      <p:ext uri="{BB962C8B-B14F-4D97-AF65-F5344CB8AC3E}">
        <p14:creationId xmlns:p14="http://schemas.microsoft.com/office/powerpoint/2010/main" val="3063017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5671-24FB-1A55-25B2-BF3E0920D1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89D082-0CEE-E503-2D13-B7D8E0D55E11}"/>
              </a:ext>
            </a:extLst>
          </p:cNvPr>
          <p:cNvSpPr>
            <a:spLocks noGrp="1"/>
          </p:cNvSpPr>
          <p:nvPr>
            <p:ph sz="half" idx="1"/>
          </p:nvPr>
        </p:nvSpPr>
        <p:spPr>
          <a:xfrm>
            <a:off x="309563" y="1825625"/>
            <a:ext cx="5710237" cy="418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0F28EA-B9FE-1227-77ED-C0B626AB3BAE}"/>
              </a:ext>
            </a:extLst>
          </p:cNvPr>
          <p:cNvSpPr>
            <a:spLocks noGrp="1"/>
          </p:cNvSpPr>
          <p:nvPr>
            <p:ph sz="half" idx="2"/>
          </p:nvPr>
        </p:nvSpPr>
        <p:spPr>
          <a:xfrm>
            <a:off x="6172199" y="1825625"/>
            <a:ext cx="5710237" cy="418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C48AAF2E-2B71-96DF-8531-BA0F85EF1557}"/>
              </a:ext>
            </a:extLst>
          </p:cNvPr>
          <p:cNvSpPr/>
          <p:nvPr userDrawn="1"/>
        </p:nvSpPr>
        <p:spPr>
          <a:xfrm>
            <a:off x="3509963" y="6173787"/>
            <a:ext cx="8377237" cy="5270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2800" b="1" spc="300" dirty="0">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BA9748A-4DCD-F0E5-1666-0570019EE724}"/>
              </a:ext>
            </a:extLst>
          </p:cNvPr>
          <p:cNvSpPr>
            <a:spLocks noGrp="1"/>
          </p:cNvSpPr>
          <p:nvPr>
            <p:ph type="body" sz="quarter" idx="10"/>
          </p:nvPr>
        </p:nvSpPr>
        <p:spPr>
          <a:xfrm>
            <a:off x="3567113" y="6215063"/>
            <a:ext cx="8272462" cy="442912"/>
          </a:xfrm>
        </p:spPr>
        <p:txBody>
          <a:bodyPr/>
          <a:lstStyle>
            <a:lvl1pPr marL="0" indent="0">
              <a:buNone/>
              <a:defRPr b="1" spc="300">
                <a:solidFill>
                  <a:schemeClr val="bg2"/>
                </a:solidFill>
              </a:defRPr>
            </a:lvl1pPr>
          </a:lstStyle>
          <a:p>
            <a:pPr lvl="0"/>
            <a:endParaRPr lang="en-US" dirty="0"/>
          </a:p>
        </p:txBody>
      </p:sp>
    </p:spTree>
    <p:extLst>
      <p:ext uri="{BB962C8B-B14F-4D97-AF65-F5344CB8AC3E}">
        <p14:creationId xmlns:p14="http://schemas.microsoft.com/office/powerpoint/2010/main" val="3278105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DD2DA-55E4-D1B9-137F-7A8B0C990A00}"/>
              </a:ext>
            </a:extLst>
          </p:cNvPr>
          <p:cNvSpPr>
            <a:spLocks noGrp="1"/>
          </p:cNvSpPr>
          <p:nvPr>
            <p:ph type="title"/>
          </p:nvPr>
        </p:nvSpPr>
        <p:spPr>
          <a:xfrm>
            <a:off x="338137" y="365125"/>
            <a:ext cx="1151572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A08FD9-9E25-19AC-7449-15C71073B31B}"/>
              </a:ext>
            </a:extLst>
          </p:cNvPr>
          <p:cNvSpPr>
            <a:spLocks noGrp="1"/>
          </p:cNvSpPr>
          <p:nvPr>
            <p:ph type="body" idx="1"/>
          </p:nvPr>
        </p:nvSpPr>
        <p:spPr>
          <a:xfrm>
            <a:off x="338138" y="1681163"/>
            <a:ext cx="565943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9E4D7E-B777-8C94-64D8-D2806AB3F657}"/>
              </a:ext>
            </a:extLst>
          </p:cNvPr>
          <p:cNvSpPr>
            <a:spLocks noGrp="1"/>
          </p:cNvSpPr>
          <p:nvPr>
            <p:ph sz="half" idx="2"/>
          </p:nvPr>
        </p:nvSpPr>
        <p:spPr>
          <a:xfrm>
            <a:off x="338138" y="2505075"/>
            <a:ext cx="5659438" cy="354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282C8D-4A42-494C-7483-31F0F8167C47}"/>
              </a:ext>
            </a:extLst>
          </p:cNvPr>
          <p:cNvSpPr>
            <a:spLocks noGrp="1"/>
          </p:cNvSpPr>
          <p:nvPr>
            <p:ph type="body" sz="quarter" idx="3"/>
          </p:nvPr>
        </p:nvSpPr>
        <p:spPr>
          <a:xfrm>
            <a:off x="6172200" y="1681163"/>
            <a:ext cx="568166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23FF79-7E7F-5181-D5F5-85134A976D4E}"/>
              </a:ext>
            </a:extLst>
          </p:cNvPr>
          <p:cNvSpPr>
            <a:spLocks noGrp="1"/>
          </p:cNvSpPr>
          <p:nvPr>
            <p:ph sz="quarter" idx="4"/>
          </p:nvPr>
        </p:nvSpPr>
        <p:spPr>
          <a:xfrm>
            <a:off x="6172200" y="2505075"/>
            <a:ext cx="5681662" cy="354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5EA2EDC2-D1DB-77D9-139F-00875BC0D5D1}"/>
              </a:ext>
            </a:extLst>
          </p:cNvPr>
          <p:cNvSpPr/>
          <p:nvPr userDrawn="1"/>
        </p:nvSpPr>
        <p:spPr>
          <a:xfrm>
            <a:off x="3509963" y="6173787"/>
            <a:ext cx="8377237" cy="5270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2800" b="1" spc="300" dirty="0">
              <a:latin typeface="Arial" panose="020B0604020202020204" pitchFamily="34" charset="0"/>
              <a:cs typeface="Arial" panose="020B0604020202020204" pitchFamily="34" charset="0"/>
            </a:endParaRPr>
          </a:p>
        </p:txBody>
      </p:sp>
      <p:sp>
        <p:nvSpPr>
          <p:cNvPr id="11" name="Text Placeholder 8">
            <a:extLst>
              <a:ext uri="{FF2B5EF4-FFF2-40B4-BE49-F238E27FC236}">
                <a16:creationId xmlns:a16="http://schemas.microsoft.com/office/drawing/2014/main" id="{08FAC6C7-0101-7614-D3FA-5C9EE0ABEA13}"/>
              </a:ext>
            </a:extLst>
          </p:cNvPr>
          <p:cNvSpPr>
            <a:spLocks noGrp="1"/>
          </p:cNvSpPr>
          <p:nvPr>
            <p:ph type="body" sz="quarter" idx="10"/>
          </p:nvPr>
        </p:nvSpPr>
        <p:spPr>
          <a:xfrm>
            <a:off x="3567113" y="6215063"/>
            <a:ext cx="8272462" cy="442912"/>
          </a:xfrm>
        </p:spPr>
        <p:txBody>
          <a:bodyPr/>
          <a:lstStyle>
            <a:lvl1pPr marL="0" indent="0">
              <a:buNone/>
              <a:defRPr b="1" spc="300">
                <a:solidFill>
                  <a:schemeClr val="bg2"/>
                </a:solidFill>
              </a:defRPr>
            </a:lvl1pPr>
          </a:lstStyle>
          <a:p>
            <a:pPr lvl="0"/>
            <a:endParaRPr lang="en-US" dirty="0"/>
          </a:p>
        </p:txBody>
      </p:sp>
    </p:spTree>
    <p:extLst>
      <p:ext uri="{BB962C8B-B14F-4D97-AF65-F5344CB8AC3E}">
        <p14:creationId xmlns:p14="http://schemas.microsoft.com/office/powerpoint/2010/main" val="927405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9F8BE-D63B-EFB4-F5D1-E2ABC5288AF4}"/>
              </a:ext>
            </a:extLst>
          </p:cNvPr>
          <p:cNvSpPr>
            <a:spLocks noGrp="1"/>
          </p:cNvSpPr>
          <p:nvPr>
            <p:ph type="title"/>
          </p:nvPr>
        </p:nvSpPr>
        <p:spPr/>
        <p:txBody>
          <a:bodyPr/>
          <a:lstStyle/>
          <a:p>
            <a:r>
              <a:rPr lang="en-US"/>
              <a:t>Click to edit Master title style</a:t>
            </a:r>
          </a:p>
        </p:txBody>
      </p:sp>
      <p:sp>
        <p:nvSpPr>
          <p:cNvPr id="6" name="Rectangle 5">
            <a:extLst>
              <a:ext uri="{FF2B5EF4-FFF2-40B4-BE49-F238E27FC236}">
                <a16:creationId xmlns:a16="http://schemas.microsoft.com/office/drawing/2014/main" id="{5E2888FC-0C51-684F-68DE-7163150DD448}"/>
              </a:ext>
            </a:extLst>
          </p:cNvPr>
          <p:cNvSpPr/>
          <p:nvPr userDrawn="1"/>
        </p:nvSpPr>
        <p:spPr>
          <a:xfrm>
            <a:off x="3509963" y="6173787"/>
            <a:ext cx="8377237" cy="5270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2800" b="1" spc="300" dirty="0">
              <a:latin typeface="Arial" panose="020B0604020202020204" pitchFamily="34" charset="0"/>
              <a:cs typeface="Arial" panose="020B0604020202020204" pitchFamily="34" charset="0"/>
            </a:endParaRPr>
          </a:p>
        </p:txBody>
      </p:sp>
      <p:sp>
        <p:nvSpPr>
          <p:cNvPr id="7" name="Text Placeholder 8">
            <a:extLst>
              <a:ext uri="{FF2B5EF4-FFF2-40B4-BE49-F238E27FC236}">
                <a16:creationId xmlns:a16="http://schemas.microsoft.com/office/drawing/2014/main" id="{836549AA-5780-99CA-EB7F-E9070F644F23}"/>
              </a:ext>
            </a:extLst>
          </p:cNvPr>
          <p:cNvSpPr>
            <a:spLocks noGrp="1"/>
          </p:cNvSpPr>
          <p:nvPr>
            <p:ph type="body" sz="quarter" idx="10"/>
          </p:nvPr>
        </p:nvSpPr>
        <p:spPr>
          <a:xfrm>
            <a:off x="3567113" y="6215063"/>
            <a:ext cx="8272462" cy="442912"/>
          </a:xfrm>
        </p:spPr>
        <p:txBody>
          <a:bodyPr/>
          <a:lstStyle>
            <a:lvl1pPr marL="0" indent="0">
              <a:buNone/>
              <a:defRPr b="1" spc="300">
                <a:solidFill>
                  <a:schemeClr val="bg2"/>
                </a:solidFill>
              </a:defRPr>
            </a:lvl1pPr>
          </a:lstStyle>
          <a:p>
            <a:pPr lvl="0"/>
            <a:endParaRPr lang="en-US" dirty="0"/>
          </a:p>
        </p:txBody>
      </p:sp>
    </p:spTree>
    <p:extLst>
      <p:ext uri="{BB962C8B-B14F-4D97-AF65-F5344CB8AC3E}">
        <p14:creationId xmlns:p14="http://schemas.microsoft.com/office/powerpoint/2010/main" val="400344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D4D48C-1520-292B-1D5D-6DE182FD756A}"/>
              </a:ext>
            </a:extLst>
          </p:cNvPr>
          <p:cNvSpPr/>
          <p:nvPr userDrawn="1"/>
        </p:nvSpPr>
        <p:spPr>
          <a:xfrm>
            <a:off x="3509963" y="6173787"/>
            <a:ext cx="8377237" cy="5270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2800" b="1" spc="300" dirty="0">
              <a:latin typeface="Arial" panose="020B0604020202020204" pitchFamily="34" charset="0"/>
              <a:cs typeface="Arial" panose="020B0604020202020204" pitchFamily="34" charset="0"/>
            </a:endParaRPr>
          </a:p>
        </p:txBody>
      </p:sp>
      <p:sp>
        <p:nvSpPr>
          <p:cNvPr id="6" name="Text Placeholder 8">
            <a:extLst>
              <a:ext uri="{FF2B5EF4-FFF2-40B4-BE49-F238E27FC236}">
                <a16:creationId xmlns:a16="http://schemas.microsoft.com/office/drawing/2014/main" id="{104A5707-F37D-10AE-7E14-BDADF74543A1}"/>
              </a:ext>
            </a:extLst>
          </p:cNvPr>
          <p:cNvSpPr>
            <a:spLocks noGrp="1"/>
          </p:cNvSpPr>
          <p:nvPr>
            <p:ph type="body" sz="quarter" idx="10"/>
          </p:nvPr>
        </p:nvSpPr>
        <p:spPr>
          <a:xfrm>
            <a:off x="3567113" y="6215063"/>
            <a:ext cx="8272462" cy="442912"/>
          </a:xfrm>
        </p:spPr>
        <p:txBody>
          <a:bodyPr/>
          <a:lstStyle>
            <a:lvl1pPr marL="0" indent="0">
              <a:buNone/>
              <a:defRPr b="1" spc="300">
                <a:solidFill>
                  <a:schemeClr val="bg2"/>
                </a:solidFill>
              </a:defRPr>
            </a:lvl1pPr>
          </a:lstStyle>
          <a:p>
            <a:pPr lvl="0"/>
            <a:endParaRPr lang="en-US" dirty="0"/>
          </a:p>
        </p:txBody>
      </p:sp>
    </p:spTree>
    <p:extLst>
      <p:ext uri="{BB962C8B-B14F-4D97-AF65-F5344CB8AC3E}">
        <p14:creationId xmlns:p14="http://schemas.microsoft.com/office/powerpoint/2010/main" val="732349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FB041E-59D5-7AA1-CD03-F23782381911}"/>
              </a:ext>
            </a:extLst>
          </p:cNvPr>
          <p:cNvSpPr/>
          <p:nvPr userDrawn="1"/>
        </p:nvSpPr>
        <p:spPr>
          <a:xfrm>
            <a:off x="90488" y="6129338"/>
            <a:ext cx="3405187" cy="5667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0319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258B8-4DA2-67FE-708D-C34CBAC196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41A283-E47C-9B81-8285-075E1BEA9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137EEB-8994-6271-FFF7-5CF2C1C27D5C}"/>
              </a:ext>
            </a:extLst>
          </p:cNvPr>
          <p:cNvSpPr>
            <a:spLocks noGrp="1"/>
          </p:cNvSpPr>
          <p:nvPr>
            <p:ph type="dt" sz="half" idx="10"/>
          </p:nvPr>
        </p:nvSpPr>
        <p:spPr/>
        <p:txBody>
          <a:bodyPr/>
          <a:lstStyle/>
          <a:p>
            <a:fld id="{21561AD1-19E2-4408-9AB2-AABEAB4435F8}" type="datetimeFigureOut">
              <a:rPr lang="en-US" smtClean="0"/>
              <a:t>1/3/2024</a:t>
            </a:fld>
            <a:endParaRPr lang="en-US"/>
          </a:p>
        </p:txBody>
      </p:sp>
      <p:sp>
        <p:nvSpPr>
          <p:cNvPr id="5" name="Footer Placeholder 4">
            <a:extLst>
              <a:ext uri="{FF2B5EF4-FFF2-40B4-BE49-F238E27FC236}">
                <a16:creationId xmlns:a16="http://schemas.microsoft.com/office/drawing/2014/main" id="{3ECDBF38-8866-12A3-ED8F-F2FABD6329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A833A6-4686-F942-1068-C19BC6A1E9D4}"/>
              </a:ext>
            </a:extLst>
          </p:cNvPr>
          <p:cNvSpPr>
            <a:spLocks noGrp="1"/>
          </p:cNvSpPr>
          <p:nvPr>
            <p:ph type="sldNum" sz="quarter" idx="12"/>
          </p:nvPr>
        </p:nvSpPr>
        <p:spPr/>
        <p:txBody>
          <a:bodyPr/>
          <a:lstStyle/>
          <a:p>
            <a:fld id="{9443A8A9-BF20-45D8-AFE2-6914FA9B4A26}" type="slidenum">
              <a:rPr lang="en-US" smtClean="0"/>
              <a:t>‹#›</a:t>
            </a:fld>
            <a:endParaRPr lang="en-US"/>
          </a:p>
        </p:txBody>
      </p:sp>
    </p:spTree>
    <p:extLst>
      <p:ext uri="{BB962C8B-B14F-4D97-AF65-F5344CB8AC3E}">
        <p14:creationId xmlns:p14="http://schemas.microsoft.com/office/powerpoint/2010/main" val="1070366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D32B9C-BF68-9E55-16AB-C8CBA3F0E288}"/>
              </a:ext>
            </a:extLst>
          </p:cNvPr>
          <p:cNvSpPr>
            <a:spLocks noGrp="1"/>
          </p:cNvSpPr>
          <p:nvPr>
            <p:ph type="title"/>
          </p:nvPr>
        </p:nvSpPr>
        <p:spPr>
          <a:xfrm>
            <a:off x="309563" y="365125"/>
            <a:ext cx="11577637"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A1B3145-B6F4-EBBC-75BD-ED1106D7D43D}"/>
              </a:ext>
            </a:extLst>
          </p:cNvPr>
          <p:cNvSpPr>
            <a:spLocks noGrp="1"/>
          </p:cNvSpPr>
          <p:nvPr>
            <p:ph type="body" idx="1"/>
          </p:nvPr>
        </p:nvSpPr>
        <p:spPr>
          <a:xfrm>
            <a:off x="309563" y="1825625"/>
            <a:ext cx="11577637" cy="421322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picture containing font, graphics, graphic design, logo&#10;&#10;Description automatically generated">
            <a:extLst>
              <a:ext uri="{FF2B5EF4-FFF2-40B4-BE49-F238E27FC236}">
                <a16:creationId xmlns:a16="http://schemas.microsoft.com/office/drawing/2014/main" id="{5986908B-06EA-D5C4-B69A-3F9AA5AA1E3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2887" y="6119658"/>
            <a:ext cx="3148013" cy="600230"/>
          </a:xfrm>
          <a:prstGeom prst="rect">
            <a:avLst/>
          </a:prstGeom>
        </p:spPr>
      </p:pic>
    </p:spTree>
    <p:extLst>
      <p:ext uri="{BB962C8B-B14F-4D97-AF65-F5344CB8AC3E}">
        <p14:creationId xmlns:p14="http://schemas.microsoft.com/office/powerpoint/2010/main" val="10280882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740" r:id="rId9"/>
  </p:sldLayoutIdLst>
  <p:txStyles>
    <p:titleStyle>
      <a:lvl1pPr algn="l" defTabSz="914400" rtl="0" eaLnBrk="1" latinLnBrk="0" hangingPunct="1">
        <a:lnSpc>
          <a:spcPct val="90000"/>
        </a:lnSpc>
        <a:spcBef>
          <a:spcPct val="0"/>
        </a:spcBef>
        <a:buNone/>
        <a:defRPr sz="44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1/3/2024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pic>
        <p:nvPicPr>
          <p:cNvPr id="7" name="Picture 6">
            <a:extLst>
              <a:ext uri="{FF2B5EF4-FFF2-40B4-BE49-F238E27FC236}">
                <a16:creationId xmlns:a16="http://schemas.microsoft.com/office/drawing/2014/main" id="{8FD9AEA3-268F-468A-81E1-08BFDC8969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156" y="5753103"/>
            <a:ext cx="12192000" cy="1111251"/>
          </a:xfrm>
          <a:prstGeom prst="rect">
            <a:avLst/>
          </a:prstGeom>
        </p:spPr>
      </p:pic>
    </p:spTree>
    <p:extLst>
      <p:ext uri="{BB962C8B-B14F-4D97-AF65-F5344CB8AC3E}">
        <p14:creationId xmlns:p14="http://schemas.microsoft.com/office/powerpoint/2010/main" val="1960851105"/>
      </p:ext>
    </p:extLst>
  </p:cSld>
  <p:clrMap bg1="lt1" tx1="dk1" bg2="lt2" tx2="dk2" accent1="accent1" accent2="accent2" accent3="accent3" accent4="accent4" accent5="accent5" accent6="accent6" hlink="hlink" folHlink="folHlink"/>
  <p:sldLayoutIdLst>
    <p:sldLayoutId id="2147483739" r:id="rId1"/>
    <p:sldLayoutId id="2147483704"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9.JPG"/><Relationship Id="rId7" Type="http://schemas.openxmlformats.org/officeDocument/2006/relationships/diagramColors" Target="../diagrams/colors4.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6.sv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6" Type="http://schemas.openxmlformats.org/officeDocument/2006/relationships/image" Target="../media/image17.png"/><Relationship Id="rId21" Type="http://schemas.openxmlformats.org/officeDocument/2006/relationships/customXml" Target="../ink/ink15.xml"/><Relationship Id="rId42" Type="http://schemas.openxmlformats.org/officeDocument/2006/relationships/customXml" Target="../ink/ink32.xml"/><Relationship Id="rId47" Type="http://schemas.openxmlformats.org/officeDocument/2006/relationships/customXml" Target="../ink/ink37.xml"/><Relationship Id="rId63" Type="http://schemas.openxmlformats.org/officeDocument/2006/relationships/customXml" Target="../ink/ink52.xml"/><Relationship Id="rId68" Type="http://schemas.openxmlformats.org/officeDocument/2006/relationships/customXml" Target="../ink/ink56.xml"/><Relationship Id="rId2" Type="http://schemas.openxmlformats.org/officeDocument/2006/relationships/notesSlide" Target="../notesSlides/notesSlide5.xml"/><Relationship Id="rId16" Type="http://schemas.openxmlformats.org/officeDocument/2006/relationships/customXml" Target="../ink/ink10.xml"/><Relationship Id="rId29" Type="http://schemas.openxmlformats.org/officeDocument/2006/relationships/image" Target="../media/image18.png"/><Relationship Id="rId11" Type="http://schemas.openxmlformats.org/officeDocument/2006/relationships/customXml" Target="../ink/ink5.xml"/><Relationship Id="rId24" Type="http://schemas.openxmlformats.org/officeDocument/2006/relationships/customXml" Target="../ink/ink18.xml"/><Relationship Id="rId32" Type="http://schemas.openxmlformats.org/officeDocument/2006/relationships/customXml" Target="../ink/ink24.xml"/><Relationship Id="rId37" Type="http://schemas.openxmlformats.org/officeDocument/2006/relationships/customXml" Target="../ink/ink28.xml"/><Relationship Id="rId40" Type="http://schemas.openxmlformats.org/officeDocument/2006/relationships/customXml" Target="../ink/ink30.xml"/><Relationship Id="rId45" Type="http://schemas.openxmlformats.org/officeDocument/2006/relationships/customXml" Target="../ink/ink35.xml"/><Relationship Id="rId53" Type="http://schemas.openxmlformats.org/officeDocument/2006/relationships/customXml" Target="../ink/ink42.xml"/><Relationship Id="rId58" Type="http://schemas.openxmlformats.org/officeDocument/2006/relationships/customXml" Target="../ink/ink47.xml"/><Relationship Id="rId66" Type="http://schemas.openxmlformats.org/officeDocument/2006/relationships/customXml" Target="../ink/ink54.xml"/><Relationship Id="rId74" Type="http://schemas.openxmlformats.org/officeDocument/2006/relationships/customXml" Target="../ink/ink61.xml"/><Relationship Id="rId5" Type="http://schemas.openxmlformats.org/officeDocument/2006/relationships/customXml" Target="../ink/ink1.xml"/><Relationship Id="rId61" Type="http://schemas.openxmlformats.org/officeDocument/2006/relationships/customXml" Target="../ink/ink50.xml"/><Relationship Id="rId19" Type="http://schemas.openxmlformats.org/officeDocument/2006/relationships/customXml" Target="../ink/ink13.xml"/><Relationship Id="rId14" Type="http://schemas.openxmlformats.org/officeDocument/2006/relationships/customXml" Target="../ink/ink8.xml"/><Relationship Id="rId22" Type="http://schemas.openxmlformats.org/officeDocument/2006/relationships/customXml" Target="../ink/ink16.xml"/><Relationship Id="rId27" Type="http://schemas.openxmlformats.org/officeDocument/2006/relationships/customXml" Target="../ink/ink20.xml"/><Relationship Id="rId30" Type="http://schemas.openxmlformats.org/officeDocument/2006/relationships/customXml" Target="../ink/ink22.xml"/><Relationship Id="rId35" Type="http://schemas.openxmlformats.org/officeDocument/2006/relationships/customXml" Target="../ink/ink27.xml"/><Relationship Id="rId43" Type="http://schemas.openxmlformats.org/officeDocument/2006/relationships/customXml" Target="../ink/ink33.xml"/><Relationship Id="rId48" Type="http://schemas.openxmlformats.org/officeDocument/2006/relationships/customXml" Target="../ink/ink38.xml"/><Relationship Id="rId56" Type="http://schemas.openxmlformats.org/officeDocument/2006/relationships/customXml" Target="../ink/ink45.xml"/><Relationship Id="rId64" Type="http://schemas.openxmlformats.org/officeDocument/2006/relationships/customXml" Target="../ink/ink53.xml"/><Relationship Id="rId69" Type="http://schemas.openxmlformats.org/officeDocument/2006/relationships/image" Target="../media/image23.png"/><Relationship Id="rId8" Type="http://schemas.openxmlformats.org/officeDocument/2006/relationships/image" Target="../media/image16.png"/><Relationship Id="rId51" Type="http://schemas.openxmlformats.org/officeDocument/2006/relationships/customXml" Target="../ink/ink41.xml"/><Relationship Id="rId72" Type="http://schemas.openxmlformats.org/officeDocument/2006/relationships/customXml" Target="../ink/ink59.xml"/><Relationship Id="rId3" Type="http://schemas.openxmlformats.org/officeDocument/2006/relationships/image" Target="../media/image14.png"/><Relationship Id="rId12" Type="http://schemas.openxmlformats.org/officeDocument/2006/relationships/customXml" Target="../ink/ink6.xml"/><Relationship Id="rId17" Type="http://schemas.openxmlformats.org/officeDocument/2006/relationships/customXml" Target="../ink/ink11.xml"/><Relationship Id="rId25" Type="http://schemas.openxmlformats.org/officeDocument/2006/relationships/customXml" Target="../ink/ink19.xml"/><Relationship Id="rId33" Type="http://schemas.openxmlformats.org/officeDocument/2006/relationships/customXml" Target="../ink/ink25.xml"/><Relationship Id="rId38" Type="http://schemas.openxmlformats.org/officeDocument/2006/relationships/customXml" Target="../ink/ink29.xml"/><Relationship Id="rId46" Type="http://schemas.openxmlformats.org/officeDocument/2006/relationships/customXml" Target="../ink/ink36.xml"/><Relationship Id="rId59" Type="http://schemas.openxmlformats.org/officeDocument/2006/relationships/customXml" Target="../ink/ink48.xml"/><Relationship Id="rId67" Type="http://schemas.openxmlformats.org/officeDocument/2006/relationships/customXml" Target="../ink/ink55.xml"/><Relationship Id="rId20" Type="http://schemas.openxmlformats.org/officeDocument/2006/relationships/customXml" Target="../ink/ink14.xml"/><Relationship Id="rId41" Type="http://schemas.openxmlformats.org/officeDocument/2006/relationships/customXml" Target="../ink/ink31.xml"/><Relationship Id="rId54" Type="http://schemas.openxmlformats.org/officeDocument/2006/relationships/customXml" Target="../ink/ink43.xml"/><Relationship Id="rId62" Type="http://schemas.openxmlformats.org/officeDocument/2006/relationships/customXml" Target="../ink/ink51.xml"/><Relationship Id="rId70" Type="http://schemas.openxmlformats.org/officeDocument/2006/relationships/customXml" Target="../ink/ink57.xml"/><Relationship Id="rId75" Type="http://schemas.openxmlformats.org/officeDocument/2006/relationships/customXml" Target="../ink/ink62.xml"/><Relationship Id="rId1" Type="http://schemas.openxmlformats.org/officeDocument/2006/relationships/slideLayout" Target="../slideLayouts/slideLayout2.xml"/><Relationship Id="rId6" Type="http://schemas.openxmlformats.org/officeDocument/2006/relationships/image" Target="../media/image15.png"/><Relationship Id="rId15" Type="http://schemas.openxmlformats.org/officeDocument/2006/relationships/customXml" Target="../ink/ink9.xml"/><Relationship Id="rId23" Type="http://schemas.openxmlformats.org/officeDocument/2006/relationships/customXml" Target="../ink/ink17.xml"/><Relationship Id="rId28" Type="http://schemas.openxmlformats.org/officeDocument/2006/relationships/customXml" Target="../ink/ink21.xml"/><Relationship Id="rId36" Type="http://schemas.openxmlformats.org/officeDocument/2006/relationships/image" Target="../media/image19.png"/><Relationship Id="rId49" Type="http://schemas.openxmlformats.org/officeDocument/2006/relationships/customXml" Target="../ink/ink39.xml"/><Relationship Id="rId57" Type="http://schemas.openxmlformats.org/officeDocument/2006/relationships/customXml" Target="../ink/ink46.xml"/><Relationship Id="rId10" Type="http://schemas.openxmlformats.org/officeDocument/2006/relationships/customXml" Target="../ink/ink4.xml"/><Relationship Id="rId31" Type="http://schemas.openxmlformats.org/officeDocument/2006/relationships/customXml" Target="../ink/ink23.xml"/><Relationship Id="rId44" Type="http://schemas.openxmlformats.org/officeDocument/2006/relationships/customXml" Target="../ink/ink34.xml"/><Relationship Id="rId52" Type="http://schemas.openxmlformats.org/officeDocument/2006/relationships/image" Target="../media/image21.png"/><Relationship Id="rId60" Type="http://schemas.openxmlformats.org/officeDocument/2006/relationships/customXml" Target="../ink/ink49.xml"/><Relationship Id="rId65" Type="http://schemas.openxmlformats.org/officeDocument/2006/relationships/image" Target="../media/image22.png"/><Relationship Id="rId73" Type="http://schemas.openxmlformats.org/officeDocument/2006/relationships/customXml" Target="../ink/ink60.xml"/><Relationship Id="rId4" Type="http://schemas.microsoft.com/office/2007/relationships/hdphoto" Target="../media/hdphoto1.wdp"/><Relationship Id="rId9" Type="http://schemas.openxmlformats.org/officeDocument/2006/relationships/customXml" Target="../ink/ink3.xml"/><Relationship Id="rId13" Type="http://schemas.openxmlformats.org/officeDocument/2006/relationships/customXml" Target="../ink/ink7.xml"/><Relationship Id="rId18" Type="http://schemas.openxmlformats.org/officeDocument/2006/relationships/customXml" Target="../ink/ink12.xml"/><Relationship Id="rId39" Type="http://schemas.openxmlformats.org/officeDocument/2006/relationships/image" Target="../media/image20.png"/><Relationship Id="rId34" Type="http://schemas.openxmlformats.org/officeDocument/2006/relationships/customXml" Target="../ink/ink26.xml"/><Relationship Id="rId50" Type="http://schemas.openxmlformats.org/officeDocument/2006/relationships/customXml" Target="../ink/ink40.xml"/><Relationship Id="rId55" Type="http://schemas.openxmlformats.org/officeDocument/2006/relationships/customXml" Target="../ink/ink44.xml"/><Relationship Id="rId76" Type="http://schemas.openxmlformats.org/officeDocument/2006/relationships/image" Target="../media/image24.png"/><Relationship Id="rId7" Type="http://schemas.openxmlformats.org/officeDocument/2006/relationships/customXml" Target="../ink/ink2.xml"/><Relationship Id="rId71" Type="http://schemas.openxmlformats.org/officeDocument/2006/relationships/customXml" Target="../ink/ink5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777CE-D25A-B762-D7DC-CF2639CDB5EE}"/>
              </a:ext>
            </a:extLst>
          </p:cNvPr>
          <p:cNvSpPr>
            <a:spLocks noGrp="1"/>
          </p:cNvSpPr>
          <p:nvPr>
            <p:ph type="ctrTitle"/>
          </p:nvPr>
        </p:nvSpPr>
        <p:spPr/>
        <p:txBody>
          <a:bodyPr>
            <a:normAutofit/>
          </a:bodyPr>
          <a:lstStyle/>
          <a:p>
            <a:r>
              <a:rPr lang="en-US" dirty="0"/>
              <a:t>Fire Safety in the OR</a:t>
            </a:r>
          </a:p>
        </p:txBody>
      </p:sp>
      <p:sp>
        <p:nvSpPr>
          <p:cNvPr id="3" name="Subtitle 2">
            <a:extLst>
              <a:ext uri="{FF2B5EF4-FFF2-40B4-BE49-F238E27FC236}">
                <a16:creationId xmlns:a16="http://schemas.microsoft.com/office/drawing/2014/main" id="{3973CB0F-E0C8-219A-83AD-BC4FA809A1D0}"/>
              </a:ext>
            </a:extLst>
          </p:cNvPr>
          <p:cNvSpPr>
            <a:spLocks noGrp="1"/>
          </p:cNvSpPr>
          <p:nvPr>
            <p:ph type="subTitle" idx="4294967295"/>
          </p:nvPr>
        </p:nvSpPr>
        <p:spPr>
          <a:xfrm>
            <a:off x="1524000" y="3602038"/>
            <a:ext cx="9144000" cy="1655762"/>
          </a:xfrm>
        </p:spPr>
        <p:txBody>
          <a:bodyPr/>
          <a:lstStyle/>
          <a:p>
            <a:endParaRPr lang="en-US" dirty="0"/>
          </a:p>
        </p:txBody>
      </p:sp>
      <p:pic>
        <p:nvPicPr>
          <p:cNvPr id="5" name="Picture 4">
            <a:extLst>
              <a:ext uri="{FF2B5EF4-FFF2-40B4-BE49-F238E27FC236}">
                <a16:creationId xmlns:a16="http://schemas.microsoft.com/office/drawing/2014/main" id="{D85C1210-B586-2807-311D-59784E384E4A}"/>
              </a:ext>
            </a:extLst>
          </p:cNvPr>
          <p:cNvPicPr>
            <a:picLocks noChangeAspect="1"/>
          </p:cNvPicPr>
          <p:nvPr/>
        </p:nvPicPr>
        <p:blipFill>
          <a:blip r:embed="rId2"/>
          <a:stretch>
            <a:fillRect/>
          </a:stretch>
        </p:blipFill>
        <p:spPr>
          <a:xfrm>
            <a:off x="3952576" y="2130626"/>
            <a:ext cx="4286848" cy="4401164"/>
          </a:xfrm>
          <a:prstGeom prst="rect">
            <a:avLst/>
          </a:prstGeom>
        </p:spPr>
      </p:pic>
    </p:spTree>
    <p:extLst>
      <p:ext uri="{BB962C8B-B14F-4D97-AF65-F5344CB8AC3E}">
        <p14:creationId xmlns:p14="http://schemas.microsoft.com/office/powerpoint/2010/main" val="176219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urning match">
            <a:extLst>
              <a:ext uri="{FF2B5EF4-FFF2-40B4-BE49-F238E27FC236}">
                <a16:creationId xmlns:a16="http://schemas.microsoft.com/office/drawing/2014/main" id="{8C465DD6-6B07-16FD-5207-87E71B0AA8D5}"/>
              </a:ext>
            </a:extLst>
          </p:cNvPr>
          <p:cNvPicPr>
            <a:picLocks noChangeAspect="1"/>
          </p:cNvPicPr>
          <p:nvPr/>
        </p:nvPicPr>
        <p:blipFill rotWithShape="1">
          <a:blip r:embed="rId3">
            <a:extLst>
              <a:ext uri="{28A0092B-C50C-407E-A947-70E740481C1C}">
                <a14:useLocalDpi xmlns:a14="http://schemas.microsoft.com/office/drawing/2010/main" val="0"/>
              </a:ext>
            </a:extLst>
          </a:blip>
          <a:srcRect b="15044"/>
          <a:stretch/>
        </p:blipFill>
        <p:spPr>
          <a:xfrm>
            <a:off x="0" y="0"/>
            <a:ext cx="12192001" cy="6858000"/>
          </a:xfrm>
          <a:prstGeom prst="rect">
            <a:avLst/>
          </a:prstGeom>
        </p:spPr>
      </p:pic>
      <p:sp>
        <p:nvSpPr>
          <p:cNvPr id="16388" name="Title 1"/>
          <p:cNvSpPr>
            <a:spLocks noGrp="1"/>
          </p:cNvSpPr>
          <p:nvPr>
            <p:ph type="title"/>
          </p:nvPr>
        </p:nvSpPr>
        <p:spPr>
          <a:xfrm>
            <a:off x="3914274" y="365125"/>
            <a:ext cx="7972926" cy="1325563"/>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eaLnBrk="1" hangingPunct="1"/>
            <a:r>
              <a:rPr lang="en-US" sz="4400" dirty="0">
                <a:solidFill>
                  <a:schemeClr val="bg1"/>
                </a:solidFill>
                <a:latin typeface="Arial" pitchFamily="34" charset="0"/>
              </a:rPr>
              <a:t>Ignition Sources</a:t>
            </a:r>
          </a:p>
        </p:txBody>
      </p:sp>
      <p:sp>
        <p:nvSpPr>
          <p:cNvPr id="16386" name="Content Placeholder 3"/>
          <p:cNvSpPr>
            <a:spLocks noGrp="1"/>
          </p:cNvSpPr>
          <p:nvPr>
            <p:ph idx="1"/>
          </p:nvPr>
        </p:nvSpPr>
        <p:spPr>
          <a:xfrm>
            <a:off x="3914274" y="1825625"/>
            <a:ext cx="7972926" cy="4213225"/>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393690" indent="-393690"/>
            <a:r>
              <a:rPr lang="en-US" sz="3200" dirty="0">
                <a:solidFill>
                  <a:schemeClr val="bg1"/>
                </a:solidFill>
                <a:ea typeface="Helvetica"/>
              </a:rPr>
              <a:t>Electrosurgical unit (ESU)</a:t>
            </a:r>
          </a:p>
          <a:p>
            <a:pPr marL="393690" indent="-393690"/>
            <a:r>
              <a:rPr lang="en-US" sz="3200" dirty="0">
                <a:solidFill>
                  <a:schemeClr val="bg1"/>
                </a:solidFill>
                <a:ea typeface="Helvetica"/>
              </a:rPr>
              <a:t>Argon beam coagulator</a:t>
            </a:r>
          </a:p>
          <a:p>
            <a:pPr marL="393690" indent="-393690"/>
            <a:r>
              <a:rPr lang="en-US" sz="3200" dirty="0">
                <a:solidFill>
                  <a:schemeClr val="bg1"/>
                </a:solidFill>
                <a:ea typeface="Helvetica"/>
              </a:rPr>
              <a:t>Power tools (eg, drills, burrs, saws)</a:t>
            </a:r>
          </a:p>
          <a:p>
            <a:pPr marL="393690" indent="-393690"/>
            <a:r>
              <a:rPr lang="en-US" sz="3200" dirty="0">
                <a:solidFill>
                  <a:schemeClr val="bg1"/>
                </a:solidFill>
                <a:ea typeface="Helvetica"/>
              </a:rPr>
              <a:t>Fiberoptic light cords</a:t>
            </a:r>
          </a:p>
          <a:p>
            <a:pPr marL="393690" indent="-393690"/>
            <a:r>
              <a:rPr lang="en-US" sz="3200" dirty="0">
                <a:solidFill>
                  <a:schemeClr val="bg1"/>
                </a:solidFill>
                <a:ea typeface="Helvetica"/>
              </a:rPr>
              <a:t>Lasers</a:t>
            </a:r>
          </a:p>
          <a:p>
            <a:pPr eaLnBrk="1" hangingPunct="1"/>
            <a:endParaRPr lang="en-US" dirty="0">
              <a:solidFill>
                <a:schemeClr val="tx1"/>
              </a:solidFill>
            </a:endParaRPr>
          </a:p>
        </p:txBody>
      </p:sp>
      <p:sp>
        <p:nvSpPr>
          <p:cNvPr id="16387" name="Content Placeholder 4"/>
          <p:cNvSpPr>
            <a:spLocks noGrp="1"/>
          </p:cNvSpPr>
          <p:nvPr>
            <p:ph type="body" sz="quarter" idx="10"/>
          </p:nvPr>
        </p:nvSpPr>
        <p:spPr/>
        <p:txBody>
          <a:bodyP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1848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919C8-E2F8-0EA5-95B3-49BF2DE16ADA}"/>
              </a:ext>
            </a:extLst>
          </p:cNvPr>
          <p:cNvSpPr>
            <a:spLocks noGrp="1"/>
          </p:cNvSpPr>
          <p:nvPr>
            <p:ph type="title"/>
          </p:nvPr>
        </p:nvSpPr>
        <p:spPr/>
        <p:txBody>
          <a:bodyPr/>
          <a:lstStyle/>
          <a:p>
            <a:r>
              <a:rPr lang="en-US" dirty="0"/>
              <a:t>Reducing Risks: Ignition Sources</a:t>
            </a:r>
          </a:p>
        </p:txBody>
      </p:sp>
      <p:graphicFrame>
        <p:nvGraphicFramePr>
          <p:cNvPr id="5" name="Content Placeholder 4">
            <a:extLst>
              <a:ext uri="{FF2B5EF4-FFF2-40B4-BE49-F238E27FC236}">
                <a16:creationId xmlns:a16="http://schemas.microsoft.com/office/drawing/2014/main" id="{B2F013AE-B720-916C-ACAC-D1C7DD6BFE36}"/>
              </a:ext>
            </a:extLst>
          </p:cNvPr>
          <p:cNvGraphicFramePr>
            <a:graphicFrameLocks noGrp="1"/>
          </p:cNvGraphicFramePr>
          <p:nvPr>
            <p:ph idx="1"/>
            <p:extLst>
              <p:ext uri="{D42A27DB-BD31-4B8C-83A1-F6EECF244321}">
                <p14:modId xmlns:p14="http://schemas.microsoft.com/office/powerpoint/2010/main" val="1366618244"/>
              </p:ext>
            </p:extLst>
          </p:nvPr>
        </p:nvGraphicFramePr>
        <p:xfrm>
          <a:off x="309563" y="1825625"/>
          <a:ext cx="11577637" cy="4213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62540753-A5AE-97D2-3093-8862E75CD167}"/>
              </a:ext>
            </a:extLst>
          </p:cNvPr>
          <p:cNvSpPr>
            <a:spLocks noGrp="1"/>
          </p:cNvSpPr>
          <p:nvPr>
            <p:ph type="body" sz="quarter" idx="10"/>
          </p:nvPr>
        </p:nvSpPr>
        <p:spPr/>
        <p:txBody>
          <a:bodyPr>
            <a:normAutofit lnSpcReduction="10000"/>
          </a:bodyPr>
          <a:lstStyle/>
          <a:p>
            <a:r>
              <a:rPr lang="en-US" dirty="0"/>
              <a:t>Fire Safety</a:t>
            </a:r>
          </a:p>
        </p:txBody>
      </p:sp>
    </p:spTree>
    <p:extLst>
      <p:ext uri="{BB962C8B-B14F-4D97-AF65-F5344CB8AC3E}">
        <p14:creationId xmlns:p14="http://schemas.microsoft.com/office/powerpoint/2010/main" val="155616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50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CA0534C-E52F-72A8-628A-2AFE99F69A38}"/>
              </a:ext>
            </a:extLst>
          </p:cNvPr>
          <p:cNvPicPr>
            <a:picLocks noGrp="1" noChangeAspect="1"/>
          </p:cNvPicPr>
          <p:nvPr>
            <p:ph idx="1"/>
          </p:nvPr>
        </p:nvPicPr>
        <p:blipFill rotWithShape="1">
          <a:blip r:embed="rId3">
            <a:alphaModFix amt="60000"/>
            <a:extLst>
              <a:ext uri="{BEBA8EAE-BF5A-486C-A8C5-ECC9F3942E4B}">
                <a14:imgProps xmlns:a14="http://schemas.microsoft.com/office/drawing/2010/main">
                  <a14:imgLayer r:embed="rId4">
                    <a14:imgEffect>
                      <a14:brightnessContrast contrast="1000"/>
                    </a14:imgEffect>
                  </a14:imgLayer>
                </a14:imgProps>
              </a:ext>
              <a:ext uri="{28A0092B-C50C-407E-A947-70E740481C1C}">
                <a14:useLocalDpi xmlns:a14="http://schemas.microsoft.com/office/drawing/2010/main" val="0"/>
              </a:ext>
            </a:extLst>
          </a:blip>
          <a:srcRect t="9178" r="11909" b="11966"/>
          <a:stretch/>
        </p:blipFill>
        <p:spPr>
          <a:xfrm>
            <a:off x="0" y="0"/>
            <a:ext cx="12191980" cy="7284976"/>
          </a:xfrm>
          <a:prstGeom prst="rect">
            <a:avLst/>
          </a:prstGeom>
        </p:spPr>
      </p:pic>
      <p:sp>
        <p:nvSpPr>
          <p:cNvPr id="39" name="Rectangle 3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6A2711-3065-2642-EA75-99836D23169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latin typeface="+mj-lt"/>
                <a:cs typeface="+mj-cs"/>
              </a:rPr>
              <a:t>Oxidizers</a:t>
            </a:r>
          </a:p>
        </p:txBody>
      </p:sp>
      <p:cxnSp>
        <p:nvCxnSpPr>
          <p:cNvPr id="41" name="Straight Connector 4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360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pic>
        <p:nvPicPr>
          <p:cNvPr id="8" name="Picture 7" descr="A person wearing a mask and gloves&#10;&#10;Description automatically generated with medium confidence">
            <a:extLst>
              <a:ext uri="{FF2B5EF4-FFF2-40B4-BE49-F238E27FC236}">
                <a16:creationId xmlns:a16="http://schemas.microsoft.com/office/drawing/2014/main" id="{CD3DFFC4-9103-4BD7-AB3D-524DFBA25D6F}"/>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3" name="Title 2"/>
          <p:cNvSpPr>
            <a:spLocks noGrp="1"/>
          </p:cNvSpPr>
          <p:nvPr>
            <p:ph type="title"/>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4400" dirty="0">
                <a:solidFill>
                  <a:schemeClr val="bg1"/>
                </a:solidFill>
                <a:latin typeface="Arial" panose="020B0604020202020204" pitchFamily="34" charset="0"/>
                <a:cs typeface="Arial" panose="020B0604020202020204" pitchFamily="34" charset="0"/>
              </a:rPr>
              <a:t>Reducing Risks: Oxidizers</a:t>
            </a:r>
          </a:p>
        </p:txBody>
      </p:sp>
      <p:sp>
        <p:nvSpPr>
          <p:cNvPr id="2" name="Content Placeholder 1"/>
          <p:cNvSpPr>
            <a:spLocks noGrp="1"/>
          </p:cNvSpPr>
          <p:nvPr>
            <p:ph idx="1"/>
          </p:nvPr>
        </p:nvSpPr>
        <p:spPr/>
        <p:txBody>
          <a:bodyPr>
            <a:normAutofit fontScale="62500" lnSpcReduction="20000"/>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568311" indent="-568311"/>
            <a:r>
              <a:rPr lang="en-US" sz="3600" dirty="0">
                <a:solidFill>
                  <a:schemeClr val="bg1"/>
                </a:solidFill>
              </a:rPr>
              <a:t>Verify anesthesia circuit and gas connections are leak-free</a:t>
            </a:r>
          </a:p>
          <a:p>
            <a:pPr marL="568311" indent="-568311"/>
            <a:r>
              <a:rPr lang="en-US" sz="3600" dirty="0">
                <a:solidFill>
                  <a:schemeClr val="bg1"/>
                </a:solidFill>
              </a:rPr>
              <a:t>Configure drapes to prevent accumulation of oxygen</a:t>
            </a:r>
          </a:p>
          <a:p>
            <a:pPr marL="568311" indent="-568311"/>
            <a:r>
              <a:rPr lang="en-US" sz="3600" dirty="0">
                <a:solidFill>
                  <a:schemeClr val="bg1"/>
                </a:solidFill>
              </a:rPr>
              <a:t>Use moistened sponges</a:t>
            </a:r>
          </a:p>
          <a:p>
            <a:pPr marL="568311" indent="-568311"/>
            <a:r>
              <a:rPr lang="en-US" sz="3600" dirty="0">
                <a:solidFill>
                  <a:schemeClr val="bg1"/>
                </a:solidFill>
              </a:rPr>
              <a:t>Minimize use of ignition sources when possible</a:t>
            </a:r>
          </a:p>
          <a:p>
            <a:pPr marL="568311" indent="-568311"/>
            <a:r>
              <a:rPr lang="en-US" sz="3600" dirty="0">
                <a:solidFill>
                  <a:schemeClr val="bg1"/>
                </a:solidFill>
              </a:rPr>
              <a:t>Communicate the presence of an oxygen-enriched environment</a:t>
            </a:r>
          </a:p>
          <a:p>
            <a:pPr marL="568311" indent="-568311"/>
            <a:r>
              <a:rPr lang="en-US" sz="3600" dirty="0">
                <a:solidFill>
                  <a:schemeClr val="bg1"/>
                </a:solidFill>
              </a:rPr>
              <a:t>Communicate with the team before activating devices</a:t>
            </a:r>
          </a:p>
          <a:p>
            <a:pPr marL="568311" indent="-568311"/>
            <a:r>
              <a:rPr lang="en-US" sz="3600" dirty="0">
                <a:solidFill>
                  <a:schemeClr val="bg1"/>
                </a:solidFill>
              </a:rPr>
              <a:t>Anesthesia professional activities</a:t>
            </a:r>
          </a:p>
          <a:p>
            <a:pPr marL="1177896" lvl="1" indent="-568311"/>
            <a:r>
              <a:rPr lang="en-US" sz="3600" dirty="0">
                <a:solidFill>
                  <a:schemeClr val="bg1"/>
                </a:solidFill>
              </a:rPr>
              <a:t>Intubate or use laryngeal mask airway if clinically indicated</a:t>
            </a:r>
          </a:p>
          <a:p>
            <a:pPr marL="1177896" lvl="1" indent="-568311"/>
            <a:r>
              <a:rPr lang="en-US" sz="3600" dirty="0">
                <a:solidFill>
                  <a:schemeClr val="bg1"/>
                </a:solidFill>
              </a:rPr>
              <a:t>Use tinted solution in the endotracheal tube cuff</a:t>
            </a:r>
          </a:p>
          <a:p>
            <a:pPr marL="1177896" lvl="1" indent="-568311"/>
            <a:r>
              <a:rPr lang="en-US" sz="3600" dirty="0">
                <a:solidFill>
                  <a:schemeClr val="bg1"/>
                </a:solidFill>
              </a:rPr>
              <a:t>Reduce oxygen delivery to minimum needed and stop nitrous oxide</a:t>
            </a:r>
          </a:p>
          <a:p>
            <a:pPr marL="1177896" lvl="1" indent="-568311"/>
            <a:r>
              <a:rPr lang="en-US" sz="3600" dirty="0">
                <a:solidFill>
                  <a:schemeClr val="bg1"/>
                </a:solidFill>
              </a:rPr>
              <a:t>Flush with medical or ambient air</a:t>
            </a:r>
          </a:p>
          <a:p>
            <a:pPr marL="1177896" lvl="1" indent="-568311"/>
            <a:r>
              <a:rPr lang="en-US" sz="3600" dirty="0">
                <a:solidFill>
                  <a:schemeClr val="bg1"/>
                </a:solidFill>
              </a:rPr>
              <a:t>Notify the surgeon when an ignition source can be activated</a:t>
            </a:r>
          </a:p>
        </p:txBody>
      </p:sp>
      <p:sp>
        <p:nvSpPr>
          <p:cNvPr id="6" name="Text Placeholder 5">
            <a:extLst>
              <a:ext uri="{FF2B5EF4-FFF2-40B4-BE49-F238E27FC236}">
                <a16:creationId xmlns:a16="http://schemas.microsoft.com/office/drawing/2014/main" id="{E48D4DFB-0D43-7D4D-3687-6034D9927D6C}"/>
              </a:ext>
            </a:extLst>
          </p:cNvPr>
          <p:cNvSpPr>
            <a:spLocks noGrp="1"/>
          </p:cNvSpPr>
          <p:nvPr>
            <p:ph type="body" sz="quarter" idx="10"/>
          </p:nvPr>
        </p:nvSpPr>
        <p:spPr/>
        <p:txBody>
          <a:bodyPr>
            <a:normAutofit lnSpcReduction="10000"/>
          </a:bodyPr>
          <a:lstStyle/>
          <a:p>
            <a:r>
              <a:rPr lang="en-US" dirty="0"/>
              <a:t>Fire Safety</a:t>
            </a:r>
          </a:p>
        </p:txBody>
      </p:sp>
    </p:spTree>
    <p:extLst>
      <p:ext uri="{BB962C8B-B14F-4D97-AF65-F5344CB8AC3E}">
        <p14:creationId xmlns:p14="http://schemas.microsoft.com/office/powerpoint/2010/main" val="1213777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pic>
        <p:nvPicPr>
          <p:cNvPr id="6" name="Picture 5" descr="A close-up of a white fabric&#10;&#10;Description automatically generated">
            <a:extLst>
              <a:ext uri="{FF2B5EF4-FFF2-40B4-BE49-F238E27FC236}">
                <a16:creationId xmlns:a16="http://schemas.microsoft.com/office/drawing/2014/main" id="{48B9EC42-90E3-D42A-5AA2-7BBF7485896B}"/>
              </a:ext>
            </a:extLst>
          </p:cNvPr>
          <p:cNvPicPr>
            <a:picLocks noChangeAspect="1"/>
          </p:cNvPicPr>
          <p:nvPr/>
        </p:nvPicPr>
        <p:blipFill>
          <a:blip r:embed="rId3">
            <a:alphaModFix amt="60000"/>
            <a:extLst>
              <a:ext uri="{28A0092B-C50C-407E-A947-70E740481C1C}">
                <a14:useLocalDpi xmlns:a14="http://schemas.microsoft.com/office/drawing/2010/main" val="0"/>
              </a:ext>
            </a:extLst>
          </a:blip>
          <a:stretch>
            <a:fillRect/>
          </a:stretch>
        </p:blipFill>
        <p:spPr>
          <a:xfrm>
            <a:off x="0" y="-10160"/>
            <a:ext cx="12192000" cy="6049010"/>
          </a:xfrm>
          <a:prstGeom prst="rect">
            <a:avLst/>
          </a:prstGeom>
        </p:spPr>
      </p:pic>
      <p:sp>
        <p:nvSpPr>
          <p:cNvPr id="3" name="Text Placeholder 2">
            <a:extLst>
              <a:ext uri="{FF2B5EF4-FFF2-40B4-BE49-F238E27FC236}">
                <a16:creationId xmlns:a16="http://schemas.microsoft.com/office/drawing/2014/main" id="{E257B955-1AD2-63A5-30A9-615CA5267103}"/>
              </a:ext>
            </a:extLst>
          </p:cNvPr>
          <p:cNvSpPr>
            <a:spLocks noGrp="1"/>
          </p:cNvSpPr>
          <p:nvPr>
            <p:ph type="body" sz="quarter" idx="10"/>
          </p:nvPr>
        </p:nvSpPr>
        <p:spPr/>
        <p:txBody>
          <a:bodyPr>
            <a:normAutofit lnSpcReduction="10000"/>
          </a:bodyPr>
          <a:lstStyle/>
          <a:p>
            <a:r>
              <a:rPr lang="en-US" dirty="0"/>
              <a:t>Fire Safety</a:t>
            </a:r>
          </a:p>
        </p:txBody>
      </p:sp>
      <p:sp>
        <p:nvSpPr>
          <p:cNvPr id="2" name="Title 1">
            <a:extLst>
              <a:ext uri="{FF2B5EF4-FFF2-40B4-BE49-F238E27FC236}">
                <a16:creationId xmlns:a16="http://schemas.microsoft.com/office/drawing/2014/main" id="{5EF66E55-78AC-1943-A113-929D69B30AE5}"/>
              </a:ext>
            </a:extLst>
          </p:cNvPr>
          <p:cNvSpPr>
            <a:spLocks noGrp="1"/>
          </p:cNvSpPr>
          <p:nvPr>
            <p:ph type="title" idx="4294967295"/>
          </p:nvPr>
        </p:nvSpPr>
        <p:spPr>
          <a:xfrm>
            <a:off x="614363" y="365125"/>
            <a:ext cx="11577637" cy="1325563"/>
          </a:xfrm>
        </p:spPr>
        <p:txBody>
          <a:bodyPr/>
          <a:lstStyle/>
          <a:p>
            <a:r>
              <a:rPr lang="en-US" dirty="0">
                <a:solidFill>
                  <a:schemeClr val="bg1"/>
                </a:solidFill>
              </a:rPr>
              <a:t>Fuels</a:t>
            </a:r>
          </a:p>
        </p:txBody>
      </p:sp>
      <p:graphicFrame>
        <p:nvGraphicFramePr>
          <p:cNvPr id="8" name="Content Placeholder 2">
            <a:extLst>
              <a:ext uri="{FF2B5EF4-FFF2-40B4-BE49-F238E27FC236}">
                <a16:creationId xmlns:a16="http://schemas.microsoft.com/office/drawing/2014/main" id="{D15F5710-1FAE-B79B-E4EF-7A36E7E0DB27}"/>
              </a:ext>
            </a:extLst>
          </p:cNvPr>
          <p:cNvGraphicFramePr>
            <a:graphicFrameLocks noGrp="1"/>
          </p:cNvGraphicFramePr>
          <p:nvPr>
            <p:ph idx="4294967295"/>
            <p:extLst>
              <p:ext uri="{D42A27DB-BD31-4B8C-83A1-F6EECF244321}">
                <p14:modId xmlns:p14="http://schemas.microsoft.com/office/powerpoint/2010/main" val="2365144875"/>
              </p:ext>
            </p:extLst>
          </p:nvPr>
        </p:nvGraphicFramePr>
        <p:xfrm>
          <a:off x="307181" y="1608560"/>
          <a:ext cx="11577637" cy="42132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69506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919C8-E2F8-0EA5-95B3-49BF2DE16ADA}"/>
              </a:ext>
            </a:extLst>
          </p:cNvPr>
          <p:cNvSpPr>
            <a:spLocks noGrp="1"/>
          </p:cNvSpPr>
          <p:nvPr>
            <p:ph type="title"/>
          </p:nvPr>
        </p:nvSpPr>
        <p:spPr/>
        <p:txBody>
          <a:bodyPr/>
          <a:lstStyle/>
          <a:p>
            <a:r>
              <a:rPr lang="en-US" dirty="0"/>
              <a:t>Reducing Risks: Fuels</a:t>
            </a:r>
          </a:p>
        </p:txBody>
      </p:sp>
      <p:sp>
        <p:nvSpPr>
          <p:cNvPr id="4" name="Text Placeholder 3">
            <a:extLst>
              <a:ext uri="{FF2B5EF4-FFF2-40B4-BE49-F238E27FC236}">
                <a16:creationId xmlns:a16="http://schemas.microsoft.com/office/drawing/2014/main" id="{62540753-A5AE-97D2-3093-8862E75CD167}"/>
              </a:ext>
            </a:extLst>
          </p:cNvPr>
          <p:cNvSpPr>
            <a:spLocks noGrp="1"/>
          </p:cNvSpPr>
          <p:nvPr>
            <p:ph type="body" sz="quarter" idx="10"/>
          </p:nvPr>
        </p:nvSpPr>
        <p:spPr/>
        <p:txBody>
          <a:bodyPr>
            <a:normAutofit lnSpcReduction="10000"/>
          </a:bodyPr>
          <a:lstStyle/>
          <a:p>
            <a:r>
              <a:rPr lang="en-US" dirty="0"/>
              <a:t>Fire Safety</a:t>
            </a:r>
          </a:p>
        </p:txBody>
      </p:sp>
      <p:graphicFrame>
        <p:nvGraphicFramePr>
          <p:cNvPr id="8" name="Content Placeholder 5">
            <a:extLst>
              <a:ext uri="{FF2B5EF4-FFF2-40B4-BE49-F238E27FC236}">
                <a16:creationId xmlns:a16="http://schemas.microsoft.com/office/drawing/2014/main" id="{CC3BB161-B944-E892-7921-10F642689EB4}"/>
              </a:ext>
            </a:extLst>
          </p:cNvPr>
          <p:cNvGraphicFramePr>
            <a:graphicFrameLocks noGrp="1"/>
          </p:cNvGraphicFramePr>
          <p:nvPr>
            <p:ph idx="1"/>
            <p:extLst>
              <p:ext uri="{D42A27DB-BD31-4B8C-83A1-F6EECF244321}">
                <p14:modId xmlns:p14="http://schemas.microsoft.com/office/powerpoint/2010/main" val="507422145"/>
              </p:ext>
            </p:extLst>
          </p:nvPr>
        </p:nvGraphicFramePr>
        <p:xfrm>
          <a:off x="309563" y="1825625"/>
          <a:ext cx="11577637" cy="4213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1888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a:p>
        </p:txBody>
      </p:sp>
      <p:sp>
        <p:nvSpPr>
          <p:cNvPr id="13" name="Rectangle 12">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902472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a:p>
        </p:txBody>
      </p:sp>
      <p:pic>
        <p:nvPicPr>
          <p:cNvPr id="6" name="Picture 5" descr="A close-up of several medical supplies&#10;&#10;Description automatically generated">
            <a:extLst>
              <a:ext uri="{FF2B5EF4-FFF2-40B4-BE49-F238E27FC236}">
                <a16:creationId xmlns:a16="http://schemas.microsoft.com/office/drawing/2014/main" id="{4FEACFE3-93A2-6CB2-1B63-533CF70C4ED8}"/>
              </a:ext>
            </a:extLst>
          </p:cNvPr>
          <p:cNvPicPr>
            <a:picLocks noChangeAspect="1"/>
          </p:cNvPicPr>
          <p:nvPr/>
        </p:nvPicPr>
        <p:blipFill rotWithShape="1">
          <a:blip r:embed="rId3">
            <a:extLst>
              <a:ext uri="{28A0092B-C50C-407E-A947-70E740481C1C}">
                <a14:useLocalDpi xmlns:a14="http://schemas.microsoft.com/office/drawing/2010/main" val="0"/>
              </a:ext>
            </a:extLst>
          </a:blip>
          <a:srcRect l="7388" r="345" b="2"/>
          <a:stretch/>
        </p:blipFill>
        <p:spPr>
          <a:xfrm>
            <a:off x="7968221" y="13"/>
            <a:ext cx="4223779" cy="6857987"/>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3" name="Title 2">
            <a:extLst>
              <a:ext uri="{FF2B5EF4-FFF2-40B4-BE49-F238E27FC236}">
                <a16:creationId xmlns:a16="http://schemas.microsoft.com/office/drawing/2014/main" id="{8F997621-F64B-ABB9-3AA7-98611C54FDC4}"/>
              </a:ext>
            </a:extLst>
          </p:cNvPr>
          <p:cNvSpPr>
            <a:spLocks noGrp="1"/>
          </p:cNvSpPr>
          <p:nvPr>
            <p:ph type="title"/>
          </p:nvPr>
        </p:nvSpPr>
        <p:spPr>
          <a:xfrm>
            <a:off x="808186" y="609601"/>
            <a:ext cx="6831188" cy="1322887"/>
          </a:xfrm>
        </p:spPr>
        <p:txBody>
          <a:bodyP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4133" dirty="0"/>
              <a:t>Alcohol-based Skin Antiseptics</a:t>
            </a:r>
          </a:p>
        </p:txBody>
      </p:sp>
      <p:sp>
        <p:nvSpPr>
          <p:cNvPr id="4" name="Content Placeholder 3">
            <a:extLst>
              <a:ext uri="{FF2B5EF4-FFF2-40B4-BE49-F238E27FC236}">
                <a16:creationId xmlns:a16="http://schemas.microsoft.com/office/drawing/2014/main" id="{2F709A2A-B555-E70F-EADD-24753E5D2194}"/>
              </a:ext>
            </a:extLst>
          </p:cNvPr>
          <p:cNvSpPr>
            <a:spLocks noGrp="1"/>
          </p:cNvSpPr>
          <p:nvPr>
            <p:ph idx="1"/>
          </p:nvPr>
        </p:nvSpPr>
        <p:spPr>
          <a:xfrm>
            <a:off x="508000" y="1976421"/>
            <a:ext cx="7145251" cy="4271979"/>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000" b="1" dirty="0"/>
              <a:t>Prevent pooling </a:t>
            </a:r>
            <a:r>
              <a:rPr lang="en-US" sz="2000" dirty="0"/>
              <a:t>by </a:t>
            </a:r>
          </a:p>
          <a:p>
            <a:pPr lvl="1"/>
            <a:r>
              <a:rPr lang="en-US" sz="2000" dirty="0"/>
              <a:t>placing </a:t>
            </a:r>
            <a:r>
              <a:rPr lang="en-US" sz="2000" b="1" i="1" dirty="0"/>
              <a:t>sterile or clean towels</a:t>
            </a:r>
            <a:r>
              <a:rPr lang="en-US" sz="2000" dirty="0"/>
              <a:t> </a:t>
            </a:r>
            <a:r>
              <a:rPr lang="en-US" sz="2000" b="1" i="1" dirty="0"/>
              <a:t>near</a:t>
            </a:r>
            <a:r>
              <a:rPr lang="en-US" sz="2000" dirty="0"/>
              <a:t> the surgical preparation site to absorb drips and excess solution,</a:t>
            </a:r>
          </a:p>
          <a:p>
            <a:pPr lvl="1"/>
            <a:r>
              <a:rPr lang="en-US" sz="2000" dirty="0"/>
              <a:t>using </a:t>
            </a:r>
            <a:r>
              <a:rPr lang="en-US" sz="2000" b="1" i="1" dirty="0"/>
              <a:t>sterile towels </a:t>
            </a:r>
            <a:r>
              <a:rPr lang="en-US" sz="2000" dirty="0"/>
              <a:t>to absorb excess solution</a:t>
            </a:r>
            <a:r>
              <a:rPr lang="en-US" sz="2000" b="1" dirty="0"/>
              <a:t> </a:t>
            </a:r>
            <a:r>
              <a:rPr lang="en-US" sz="2000" b="1" i="1" dirty="0"/>
              <a:t>from the prepped skin surface</a:t>
            </a:r>
            <a:r>
              <a:rPr lang="en-US" sz="2000" i="1" dirty="0"/>
              <a:t> </a:t>
            </a:r>
            <a:r>
              <a:rPr lang="en-US" sz="2000" dirty="0"/>
              <a:t>or for drying if indicated,</a:t>
            </a:r>
          </a:p>
          <a:p>
            <a:pPr lvl="1"/>
            <a:r>
              <a:rPr lang="en-US" sz="2000" dirty="0"/>
              <a:t>removing materials that become wet with the skin antiseptic agent </a:t>
            </a:r>
            <a:r>
              <a:rPr lang="en-US" sz="2000" b="1" i="1" dirty="0"/>
              <a:t>before </a:t>
            </a:r>
            <a:r>
              <a:rPr lang="en-US" sz="2000" dirty="0"/>
              <a:t>draping the patient, and</a:t>
            </a:r>
          </a:p>
          <a:p>
            <a:pPr lvl="1"/>
            <a:r>
              <a:rPr lang="en-US" sz="2000" dirty="0"/>
              <a:t>moving solution-soaked materials away from ignition sources and outside of the </a:t>
            </a:r>
            <a:r>
              <a:rPr lang="en-US" sz="2000" b="1" i="1" dirty="0"/>
              <a:t>patient care vicinity </a:t>
            </a:r>
            <a:r>
              <a:rPr lang="en-US" sz="2000" dirty="0"/>
              <a:t>(</a:t>
            </a:r>
            <a:r>
              <a:rPr lang="en-US" sz="2000" dirty="0" err="1"/>
              <a:t>ie</a:t>
            </a:r>
            <a:r>
              <a:rPr lang="en-US" sz="2000" dirty="0"/>
              <a:t>, 6 ft away)</a:t>
            </a:r>
          </a:p>
          <a:p>
            <a:pPr marL="168275" indent="-168275"/>
            <a:r>
              <a:rPr lang="en-US" sz="2000" dirty="0"/>
              <a:t>Follow the skin antiseptic manufacturer’s IFU for recommended minimum dry time and </a:t>
            </a:r>
            <a:r>
              <a:rPr lang="en-US" sz="2000" b="1" dirty="0"/>
              <a:t>allow the agent to dry completely before draping</a:t>
            </a:r>
          </a:p>
        </p:txBody>
      </p:sp>
      <p:sp>
        <p:nvSpPr>
          <p:cNvPr id="7" name="TextBox 6">
            <a:extLst>
              <a:ext uri="{FF2B5EF4-FFF2-40B4-BE49-F238E27FC236}">
                <a16:creationId xmlns:a16="http://schemas.microsoft.com/office/drawing/2014/main" id="{4E862CC6-77E3-55FC-F149-778E101CF886}"/>
              </a:ext>
            </a:extLst>
          </p:cNvPr>
          <p:cNvSpPr txBox="1"/>
          <p:nvPr/>
        </p:nvSpPr>
        <p:spPr>
          <a:xfrm>
            <a:off x="204192" y="196334"/>
            <a:ext cx="1218208" cy="338554"/>
          </a:xfrm>
          <a:prstGeom prst="rect">
            <a:avLst/>
          </a:prstGeom>
          <a:solidFill>
            <a:schemeClr val="tx2"/>
          </a:solidFill>
          <a:ln w="12700">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600" b="1" dirty="0">
                <a:solidFill>
                  <a:schemeClr val="bg1"/>
                </a:solidFill>
              </a:rPr>
              <a:t>3.4.2, 3.4.3</a:t>
            </a:r>
          </a:p>
        </p:txBody>
      </p:sp>
    </p:spTree>
    <p:extLst>
      <p:ext uri="{BB962C8B-B14F-4D97-AF65-F5344CB8AC3E}">
        <p14:creationId xmlns:p14="http://schemas.microsoft.com/office/powerpoint/2010/main" val="2591968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eaLnBrk="1" hangingPunct="1"/>
            <a:r>
              <a:rPr lang="en-US" sz="4000" dirty="0">
                <a:solidFill>
                  <a:schemeClr val="tx2"/>
                </a:solidFill>
              </a:rPr>
              <a:t>Managing Fires</a:t>
            </a:r>
          </a:p>
        </p:txBody>
      </p:sp>
      <p:graphicFrame>
        <p:nvGraphicFramePr>
          <p:cNvPr id="56325" name="Content Placeholder 2">
            <a:extLst>
              <a:ext uri="{FF2B5EF4-FFF2-40B4-BE49-F238E27FC236}">
                <a16:creationId xmlns:a16="http://schemas.microsoft.com/office/drawing/2014/main" id="{8C4E62EB-4AB9-7ED7-15E1-C86FCC89B62E}"/>
              </a:ext>
            </a:extLst>
          </p:cNvPr>
          <p:cNvGraphicFramePr>
            <a:graphicFrameLocks noGrp="1"/>
          </p:cNvGraphicFramePr>
          <p:nvPr>
            <p:ph sz="half" idx="1"/>
            <p:extLst>
              <p:ext uri="{D42A27DB-BD31-4B8C-83A1-F6EECF244321}">
                <p14:modId xmlns:p14="http://schemas.microsoft.com/office/powerpoint/2010/main" val="14872575"/>
              </p:ext>
            </p:extLst>
          </p:nvPr>
        </p:nvGraphicFramePr>
        <p:xfrm>
          <a:off x="3240880" y="1500900"/>
          <a:ext cx="5710237" cy="4184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Content Placeholder 5" descr="Flames of fire on black background">
            <a:extLst>
              <a:ext uri="{FF2B5EF4-FFF2-40B4-BE49-F238E27FC236}">
                <a16:creationId xmlns:a16="http://schemas.microsoft.com/office/drawing/2014/main" id="{CC2745E8-87D2-5616-C288-BC083959A04D}"/>
              </a:ext>
            </a:extLst>
          </p:cNvPr>
          <p:cNvPicPr>
            <a:picLocks noGrp="1" noChangeAspect="1"/>
          </p:cNvPicPr>
          <p:nvPr>
            <p:ph sz="half" idx="2"/>
          </p:nvPr>
        </p:nvPicPr>
        <p:blipFill rotWithShape="1">
          <a:blip r:embed="rId8">
            <a:extLst>
              <a:ext uri="{28A0092B-C50C-407E-A947-70E740481C1C}">
                <a14:useLocalDpi xmlns:a14="http://schemas.microsoft.com/office/drawing/2010/main" val="0"/>
              </a:ext>
            </a:extLst>
          </a:blip>
          <a:srcRect l="28204" t="3440" r="11865" b="3390"/>
          <a:stretch/>
        </p:blipFill>
        <p:spPr>
          <a:xfrm>
            <a:off x="5186067" y="3799406"/>
            <a:ext cx="1819862" cy="18861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 Placeholder 3">
            <a:extLst>
              <a:ext uri="{FF2B5EF4-FFF2-40B4-BE49-F238E27FC236}">
                <a16:creationId xmlns:a16="http://schemas.microsoft.com/office/drawing/2014/main" id="{BA2B69B7-BCB3-818C-4398-89563506B3F7}"/>
              </a:ext>
            </a:extLst>
          </p:cNvPr>
          <p:cNvSpPr>
            <a:spLocks noGrp="1"/>
          </p:cNvSpPr>
          <p:nvPr>
            <p:ph type="body" sz="quarter" idx="10"/>
          </p:nvPr>
        </p:nvSpPr>
        <p:spPr/>
        <p:txBody>
          <a:bodyPr>
            <a:normAutofit lnSpcReduction="10000"/>
          </a:bodyPr>
          <a:lstStyle/>
          <a:p>
            <a:r>
              <a:rPr lang="en-US" dirty="0"/>
              <a:t>Fire Safety</a:t>
            </a:r>
          </a:p>
        </p:txBody>
      </p:sp>
    </p:spTree>
    <p:extLst>
      <p:ext uri="{BB962C8B-B14F-4D97-AF65-F5344CB8AC3E}">
        <p14:creationId xmlns:p14="http://schemas.microsoft.com/office/powerpoint/2010/main" val="3856973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eaLnBrk="1" hangingPunct="1"/>
            <a:r>
              <a:rPr lang="en-US" sz="4000" dirty="0">
                <a:solidFill>
                  <a:schemeClr val="tx2"/>
                </a:solidFill>
              </a:rPr>
              <a:t>Using a Solution to Extinguish a Fire</a:t>
            </a:r>
          </a:p>
        </p:txBody>
      </p:sp>
      <p:sp>
        <p:nvSpPr>
          <p:cNvPr id="40963" name="Content Placeholder 2"/>
          <p:cNvSpPr>
            <a:spLocks noGrp="1"/>
          </p:cNvSpPr>
          <p:nvPr>
            <p:ph idx="1"/>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349242" indent="-349242"/>
            <a:r>
              <a:rPr lang="en-US" sz="3200" dirty="0">
                <a:solidFill>
                  <a:schemeClr val="tx1"/>
                </a:solidFill>
              </a:rPr>
              <a:t>Use a nonflammable liquid such as saline or water. </a:t>
            </a:r>
          </a:p>
          <a:p>
            <a:pPr marL="349242" indent="-349242"/>
            <a:r>
              <a:rPr lang="en-US" sz="3200" dirty="0">
                <a:solidFill>
                  <a:schemeClr val="tx1"/>
                </a:solidFill>
              </a:rPr>
              <a:t>Aim at the base of the fire.</a:t>
            </a:r>
          </a:p>
          <a:p>
            <a:pPr marL="349242" indent="-349242"/>
            <a:r>
              <a:rPr lang="en-US" sz="3200" dirty="0">
                <a:solidFill>
                  <a:schemeClr val="tx1"/>
                </a:solidFill>
              </a:rPr>
              <a:t>Remember: drapes may be impermeable.  </a:t>
            </a:r>
          </a:p>
        </p:txBody>
      </p:sp>
      <p:sp>
        <p:nvSpPr>
          <p:cNvPr id="2" name="Text Placeholder 1">
            <a:extLst>
              <a:ext uri="{FF2B5EF4-FFF2-40B4-BE49-F238E27FC236}">
                <a16:creationId xmlns:a16="http://schemas.microsoft.com/office/drawing/2014/main" id="{692C08EA-193A-5FD5-CA54-3874EA5368C6}"/>
              </a:ext>
            </a:extLst>
          </p:cNvPr>
          <p:cNvSpPr>
            <a:spLocks noGrp="1"/>
          </p:cNvSpPr>
          <p:nvPr>
            <p:ph type="body" sz="quarter" idx="10"/>
          </p:nvPr>
        </p:nvSpPr>
        <p:spPr/>
        <p:txBody>
          <a:bodyPr>
            <a:normAutofit lnSpcReduction="10000"/>
          </a:bodyPr>
          <a:lstStyle/>
          <a:p>
            <a:r>
              <a:rPr lang="en-US" dirty="0"/>
              <a:t>Fire Safety</a:t>
            </a:r>
          </a:p>
        </p:txBody>
      </p:sp>
      <p:pic>
        <p:nvPicPr>
          <p:cNvPr id="4" name="Picture 3" descr="A close-up of a white container&#10;&#10;Description automatically generated">
            <a:extLst>
              <a:ext uri="{FF2B5EF4-FFF2-40B4-BE49-F238E27FC236}">
                <a16:creationId xmlns:a16="http://schemas.microsoft.com/office/drawing/2014/main" id="{8A70B2CF-555C-97CB-9322-FF3C7BA78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1789" y="3667542"/>
            <a:ext cx="3208421" cy="2138947"/>
          </a:xfrm>
          <a:prstGeom prst="rect">
            <a:avLst/>
          </a:prstGeom>
        </p:spPr>
      </p:pic>
    </p:spTree>
    <p:extLst>
      <p:ext uri="{BB962C8B-B14F-4D97-AF65-F5344CB8AC3E}">
        <p14:creationId xmlns:p14="http://schemas.microsoft.com/office/powerpoint/2010/main" val="2139034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eaLnBrk="1" hangingPunct="1"/>
            <a:r>
              <a:rPr lang="en-US" sz="4000" dirty="0">
                <a:solidFill>
                  <a:schemeClr val="tx2"/>
                </a:solidFill>
              </a:rPr>
              <a:t>How to Smother a Fire</a:t>
            </a:r>
          </a:p>
        </p:txBody>
      </p:sp>
      <p:sp>
        <p:nvSpPr>
          <p:cNvPr id="41987" name="Content Placeholder 2"/>
          <p:cNvSpPr>
            <a:spLocks noGrp="1"/>
          </p:cNvSpPr>
          <p:nvPr>
            <p:ph idx="1"/>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349242" indent="-349242"/>
            <a:r>
              <a:rPr lang="en-US" sz="2800" dirty="0">
                <a:solidFill>
                  <a:schemeClr val="tx1"/>
                </a:solidFill>
              </a:rPr>
              <a:t>Hold towel between the fire and the patient’s airway.</a:t>
            </a:r>
          </a:p>
          <a:p>
            <a:pPr marL="349242" indent="-349242"/>
            <a:r>
              <a:rPr lang="en-US" sz="2800" dirty="0">
                <a:solidFill>
                  <a:schemeClr val="tx1"/>
                </a:solidFill>
              </a:rPr>
              <a:t>Drop the end of the towel closest to the patient’s head.</a:t>
            </a:r>
          </a:p>
          <a:p>
            <a:pPr marL="349242" indent="-349242"/>
            <a:r>
              <a:rPr lang="en-US" sz="2800" dirty="0">
                <a:solidFill>
                  <a:schemeClr val="tx1"/>
                </a:solidFill>
              </a:rPr>
              <a:t>Drop the other end of the towel over the fire.</a:t>
            </a:r>
          </a:p>
          <a:p>
            <a:pPr marL="349242" indent="-349242"/>
            <a:r>
              <a:rPr lang="en-US" sz="2800" dirty="0">
                <a:solidFill>
                  <a:schemeClr val="tx1"/>
                </a:solidFill>
              </a:rPr>
              <a:t>Sweep hand over the towel from the patient’s head toward their feet.</a:t>
            </a:r>
          </a:p>
          <a:p>
            <a:pPr marL="349242" indent="-349242"/>
            <a:r>
              <a:rPr lang="en-US" sz="2800" b="1" dirty="0"/>
              <a:t>DO NOT PAT.</a:t>
            </a:r>
          </a:p>
          <a:p>
            <a:pPr marL="349242" indent="-349242"/>
            <a:r>
              <a:rPr lang="en-US" sz="2800" dirty="0">
                <a:solidFill>
                  <a:schemeClr val="tx1"/>
                </a:solidFill>
              </a:rPr>
              <a:t>Raise the towel. </a:t>
            </a:r>
          </a:p>
          <a:p>
            <a:pPr marL="349242" indent="-349242"/>
            <a:r>
              <a:rPr lang="en-US" sz="2800" dirty="0">
                <a:solidFill>
                  <a:schemeClr val="tx1"/>
                </a:solidFill>
              </a:rPr>
              <a:t>Keep your body away from the fire.</a:t>
            </a:r>
          </a:p>
          <a:p>
            <a:pPr eaLnBrk="1" hangingPunct="1"/>
            <a:endParaRPr lang="en-US" dirty="0">
              <a:solidFill>
                <a:schemeClr val="tx1"/>
              </a:solidFill>
            </a:endParaRPr>
          </a:p>
          <a:p>
            <a:pPr eaLnBrk="1" hangingPunct="1"/>
            <a:endParaRPr lang="en-US" dirty="0">
              <a:solidFill>
                <a:schemeClr val="tx1"/>
              </a:solidFill>
            </a:endParaRPr>
          </a:p>
          <a:p>
            <a:pPr eaLnBrk="1" hangingPunct="1"/>
            <a:endParaRPr lang="en-US" dirty="0">
              <a:solidFill>
                <a:schemeClr val="tx1"/>
              </a:solidFill>
            </a:endParaRPr>
          </a:p>
        </p:txBody>
      </p:sp>
      <p:sp>
        <p:nvSpPr>
          <p:cNvPr id="2" name="Text Placeholder 1">
            <a:extLst>
              <a:ext uri="{FF2B5EF4-FFF2-40B4-BE49-F238E27FC236}">
                <a16:creationId xmlns:a16="http://schemas.microsoft.com/office/drawing/2014/main" id="{15975708-6ECA-8A10-5ED7-D921AE2328D8}"/>
              </a:ext>
            </a:extLst>
          </p:cNvPr>
          <p:cNvSpPr>
            <a:spLocks noGrp="1"/>
          </p:cNvSpPr>
          <p:nvPr>
            <p:ph type="body" sz="quarter" idx="10"/>
          </p:nvPr>
        </p:nvSpPr>
        <p:spPr/>
        <p:txBody>
          <a:bodyPr>
            <a:normAutofit lnSpcReduction="10000"/>
          </a:bodyPr>
          <a:lstStyle/>
          <a:p>
            <a:r>
              <a:rPr lang="en-US" dirty="0"/>
              <a:t>Fire Safety</a:t>
            </a:r>
          </a:p>
        </p:txBody>
      </p:sp>
      <p:pic>
        <p:nvPicPr>
          <p:cNvPr id="4" name="Picture 3" descr="A group of people standing around a table&#10;&#10;Description automatically generated">
            <a:extLst>
              <a:ext uri="{FF2B5EF4-FFF2-40B4-BE49-F238E27FC236}">
                <a16:creationId xmlns:a16="http://schemas.microsoft.com/office/drawing/2014/main" id="{0572BD1A-B792-242F-4B68-256113D17C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2695" y="3896519"/>
            <a:ext cx="3810000" cy="2540000"/>
          </a:xfrm>
          <a:prstGeom prst="rect">
            <a:avLst/>
          </a:prstGeom>
        </p:spPr>
      </p:pic>
    </p:spTree>
    <p:extLst>
      <p:ext uri="{BB962C8B-B14F-4D97-AF65-F5344CB8AC3E}">
        <p14:creationId xmlns:p14="http://schemas.microsoft.com/office/powerpoint/2010/main" val="1916136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DA48D-8BCC-9278-E9EC-0F483D020C92}"/>
              </a:ext>
            </a:extLst>
          </p:cNvPr>
          <p:cNvSpPr>
            <a:spLocks noGrp="1"/>
          </p:cNvSpPr>
          <p:nvPr>
            <p:ph type="title"/>
          </p:nvPr>
        </p:nvSpPr>
        <p:spPr/>
        <p:txBody>
          <a:bodyPr/>
          <a:lstStyle/>
          <a:p>
            <a:pPr algn="ctr"/>
            <a:r>
              <a:rPr lang="en-US" dirty="0"/>
              <a:t>Outcome</a:t>
            </a:r>
          </a:p>
        </p:txBody>
      </p:sp>
      <p:sp>
        <p:nvSpPr>
          <p:cNvPr id="3" name="Content Placeholder 2">
            <a:extLst>
              <a:ext uri="{FF2B5EF4-FFF2-40B4-BE49-F238E27FC236}">
                <a16:creationId xmlns:a16="http://schemas.microsoft.com/office/drawing/2014/main" id="{6CCA2C12-E4E2-B941-47AB-B1DB445EB02C}"/>
              </a:ext>
            </a:extLst>
          </p:cNvPr>
          <p:cNvSpPr>
            <a:spLocks noGrp="1"/>
          </p:cNvSpPr>
          <p:nvPr>
            <p:ph idx="1"/>
          </p:nvPr>
        </p:nvSpPr>
        <p:spPr>
          <a:xfrm>
            <a:off x="309563" y="1825625"/>
            <a:ext cx="11577637" cy="1325563"/>
          </a:xfrm>
        </p:spPr>
        <p:txBody>
          <a:bodyPr/>
          <a:lstStyle/>
          <a:p>
            <a:pPr marL="0" indent="0" algn="ctr">
              <a:buNone/>
            </a:pPr>
            <a:r>
              <a:rPr lang="en-US" dirty="0"/>
              <a:t>You will gain knowledge of interventions to prevent and manage fires in the OR and transfer this knowledge into clinical practice.</a:t>
            </a:r>
          </a:p>
        </p:txBody>
      </p:sp>
      <p:sp>
        <p:nvSpPr>
          <p:cNvPr id="9" name="Text Placeholder 8">
            <a:extLst>
              <a:ext uri="{FF2B5EF4-FFF2-40B4-BE49-F238E27FC236}">
                <a16:creationId xmlns:a16="http://schemas.microsoft.com/office/drawing/2014/main" id="{5B7EF445-78BA-B1CB-0469-00E83C4A690F}"/>
              </a:ext>
            </a:extLst>
          </p:cNvPr>
          <p:cNvSpPr>
            <a:spLocks noGrp="1"/>
          </p:cNvSpPr>
          <p:nvPr>
            <p:ph type="body" sz="quarter" idx="10"/>
          </p:nvPr>
        </p:nvSpPr>
        <p:spPr/>
        <p:txBody>
          <a:bodyPr>
            <a:normAutofit lnSpcReduction="10000"/>
          </a:bodyPr>
          <a:lstStyle/>
          <a:p>
            <a:r>
              <a:rPr lang="en-US" dirty="0"/>
              <a:t>Fire Safety</a:t>
            </a:r>
          </a:p>
        </p:txBody>
      </p:sp>
      <p:sp>
        <p:nvSpPr>
          <p:cNvPr id="4" name="TextBox 3">
            <a:extLst>
              <a:ext uri="{FF2B5EF4-FFF2-40B4-BE49-F238E27FC236}">
                <a16:creationId xmlns:a16="http://schemas.microsoft.com/office/drawing/2014/main" id="{5544D5E1-DED4-3D51-971D-3CA486CF7DB2}"/>
              </a:ext>
            </a:extLst>
          </p:cNvPr>
          <p:cNvSpPr txBox="1"/>
          <p:nvPr/>
        </p:nvSpPr>
        <p:spPr>
          <a:xfrm>
            <a:off x="438912" y="3429000"/>
            <a:ext cx="11400663" cy="769441"/>
          </a:xfrm>
          <a:prstGeom prst="rect">
            <a:avLst/>
          </a:prstGeom>
          <a:noFill/>
        </p:spPr>
        <p:txBody>
          <a:bodyPr wrap="square" rtlCol="0">
            <a:spAutoFit/>
          </a:bodyPr>
          <a:lstStyle/>
          <a:p>
            <a:pPr algn="ctr"/>
            <a:r>
              <a:rPr lang="en-US" sz="4400" b="1" dirty="0">
                <a:solidFill>
                  <a:schemeClr val="tx2"/>
                </a:solidFill>
                <a:latin typeface="Arial" panose="020B0604020202020204" pitchFamily="34" charset="0"/>
                <a:cs typeface="Arial" panose="020B0604020202020204" pitchFamily="34" charset="0"/>
              </a:rPr>
              <a:t>Objectives</a:t>
            </a:r>
          </a:p>
        </p:txBody>
      </p:sp>
      <p:sp>
        <p:nvSpPr>
          <p:cNvPr id="5" name="TextBox 4">
            <a:extLst>
              <a:ext uri="{FF2B5EF4-FFF2-40B4-BE49-F238E27FC236}">
                <a16:creationId xmlns:a16="http://schemas.microsoft.com/office/drawing/2014/main" id="{1D76A995-52D8-F9E4-A9D5-81EFC076A04D}"/>
              </a:ext>
            </a:extLst>
          </p:cNvPr>
          <p:cNvSpPr txBox="1"/>
          <p:nvPr/>
        </p:nvSpPr>
        <p:spPr>
          <a:xfrm>
            <a:off x="438912" y="4608576"/>
            <a:ext cx="11301984" cy="954107"/>
          </a:xfrm>
          <a:prstGeom prst="rect">
            <a:avLst/>
          </a:prstGeom>
          <a:noFill/>
        </p:spPr>
        <p:txBody>
          <a:bodyPr wrap="square" rtlCol="0">
            <a:spAutoFit/>
          </a:bodyPr>
          <a:lstStyle/>
          <a:p>
            <a:pPr marL="514350" indent="-514350">
              <a:buFont typeface="+mj-lt"/>
              <a:buAutoNum type="arabicPeriod"/>
            </a:pPr>
            <a:r>
              <a:rPr lang="en-US" sz="2800" dirty="0">
                <a:latin typeface="Arial" panose="020B0604020202020204" pitchFamily="34" charset="0"/>
                <a:cs typeface="Arial" panose="020B0604020202020204" pitchFamily="34" charset="0"/>
              </a:rPr>
              <a:t>Discuss concepts related to fire safety in the OR.</a:t>
            </a:r>
          </a:p>
          <a:p>
            <a:pPr marL="514350" indent="-514350">
              <a:buFont typeface="+mj-lt"/>
              <a:buAutoNum type="arabicPeriod"/>
            </a:pPr>
            <a:r>
              <a:rPr lang="en-US" sz="2800" dirty="0">
                <a:latin typeface="Arial" panose="020B0604020202020204" pitchFamily="34" charset="0"/>
                <a:cs typeface="Arial" panose="020B0604020202020204" pitchFamily="34" charset="0"/>
              </a:rPr>
              <a:t>Describe key takeaways to prevent and manage fires in the OR.</a:t>
            </a:r>
          </a:p>
        </p:txBody>
      </p:sp>
    </p:spTree>
    <p:extLst>
      <p:ext uri="{BB962C8B-B14F-4D97-AF65-F5344CB8AC3E}">
        <p14:creationId xmlns:p14="http://schemas.microsoft.com/office/powerpoint/2010/main" val="3176283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pic>
        <p:nvPicPr>
          <p:cNvPr id="6" name="Picture 5" descr="Pile of woolen garments on wooden table">
            <a:extLst>
              <a:ext uri="{FF2B5EF4-FFF2-40B4-BE49-F238E27FC236}">
                <a16:creationId xmlns:a16="http://schemas.microsoft.com/office/drawing/2014/main" id="{F6144526-4051-D74F-C36F-94BA8351C944}"/>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14919" r="7818" b="3689"/>
          <a:stretch/>
        </p:blipFill>
        <p:spPr>
          <a:xfrm>
            <a:off x="0" y="0"/>
            <a:ext cx="12192000" cy="6858000"/>
          </a:xfrm>
          <a:prstGeom prst="rect">
            <a:avLst/>
          </a:prstGeom>
        </p:spPr>
      </p:pic>
      <p:sp>
        <p:nvSpPr>
          <p:cNvPr id="44034" name="Title 1"/>
          <p:cNvSpPr>
            <a:spLocks noGrp="1"/>
          </p:cNvSpPr>
          <p:nvPr>
            <p:ph type="title"/>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eaLnBrk="1" hangingPunct="1"/>
            <a:r>
              <a:rPr lang="en-US" sz="4400" dirty="0">
                <a:solidFill>
                  <a:schemeClr val="bg2"/>
                </a:solidFill>
                <a:effectLst>
                  <a:outerShdw blurRad="50800" dist="38100" algn="l" rotWithShape="0">
                    <a:prstClr val="black">
                      <a:alpha val="40000"/>
                    </a:prstClr>
                  </a:outerShdw>
                </a:effectLst>
              </a:rPr>
              <a:t>Do not use fire blankets in the OR!</a:t>
            </a:r>
          </a:p>
        </p:txBody>
      </p:sp>
      <p:sp>
        <p:nvSpPr>
          <p:cNvPr id="44035" name="Content Placeholder 2"/>
          <p:cNvSpPr>
            <a:spLocks noGrp="1"/>
          </p:cNvSpPr>
          <p:nvPr>
            <p:ph type="body" sz="quarter" idx="10"/>
          </p:nvPr>
        </p:nvSpPr>
        <p:spPr/>
        <p:txBody>
          <a:bodyP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eaLnBrk="1" hangingPunct="1">
              <a:buFont typeface="Arial" pitchFamily="34" charset="0"/>
              <a:buNone/>
            </a:pPr>
            <a:r>
              <a:rPr lang="en-US" sz="2800" b="1" dirty="0">
                <a:solidFill>
                  <a:schemeClr val="bg2"/>
                </a:solidFill>
                <a:latin typeface="Arial" panose="020B0604020202020204" pitchFamily="34" charset="0"/>
                <a:cs typeface="Arial" panose="020B0604020202020204" pitchFamily="34" charset="0"/>
              </a:rPr>
              <a:t>Fire Safety</a:t>
            </a:r>
          </a:p>
        </p:txBody>
      </p:sp>
      <p:pic>
        <p:nvPicPr>
          <p:cNvPr id="4" name="Graphic 3" descr="No sign outline">
            <a:extLst>
              <a:ext uri="{FF2B5EF4-FFF2-40B4-BE49-F238E27FC236}">
                <a16:creationId xmlns:a16="http://schemas.microsoft.com/office/drawing/2014/main" id="{F171FF52-CBAC-BB87-2D04-3A3FDE4EB7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618373" y="1115636"/>
            <a:ext cx="5099427" cy="5099427"/>
          </a:xfrm>
          <a:prstGeom prst="rect">
            <a:avLst/>
          </a:prstGeom>
        </p:spPr>
      </p:pic>
    </p:spTree>
    <p:extLst>
      <p:ext uri="{BB962C8B-B14F-4D97-AF65-F5344CB8AC3E}">
        <p14:creationId xmlns:p14="http://schemas.microsoft.com/office/powerpoint/2010/main" val="942981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eaLnBrk="1" hangingPunct="1"/>
            <a:r>
              <a:rPr lang="en-US" sz="4000" dirty="0">
                <a:solidFill>
                  <a:schemeClr val="tx2"/>
                </a:solidFill>
              </a:rPr>
              <a:t>NFPA* Fire Classification </a:t>
            </a:r>
          </a:p>
        </p:txBody>
      </p:sp>
      <p:sp>
        <p:nvSpPr>
          <p:cNvPr id="45059" name="Content Placeholder 2"/>
          <p:cNvSpPr>
            <a:spLocks noGrp="1"/>
          </p:cNvSpPr>
          <p:nvPr>
            <p:ph idx="1"/>
          </p:nvPr>
        </p:nvSpPr>
        <p:spPr>
          <a:xfrm>
            <a:off x="309563" y="1825625"/>
            <a:ext cx="11577637" cy="3973596"/>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349242" indent="-349242"/>
            <a:r>
              <a:rPr lang="en-US" sz="3200" dirty="0">
                <a:solidFill>
                  <a:schemeClr val="tx1"/>
                </a:solidFill>
              </a:rPr>
              <a:t>Class A: wood, paper, cloth, and most plastics (eg, combustible materials)</a:t>
            </a:r>
          </a:p>
          <a:p>
            <a:pPr marL="349242" indent="-349242"/>
            <a:r>
              <a:rPr lang="en-US" sz="3200" dirty="0">
                <a:solidFill>
                  <a:schemeClr val="tx1"/>
                </a:solidFill>
              </a:rPr>
              <a:t>Class B: flammable liquids or grease</a:t>
            </a:r>
          </a:p>
          <a:p>
            <a:pPr marL="349242" indent="-349242"/>
            <a:r>
              <a:rPr lang="en-US" sz="3200" dirty="0">
                <a:solidFill>
                  <a:schemeClr val="tx1"/>
                </a:solidFill>
              </a:rPr>
              <a:t>Class C: energized electrical equipment</a:t>
            </a:r>
          </a:p>
          <a:p>
            <a:pPr marL="349242" indent="-349242"/>
            <a:r>
              <a:rPr lang="en-US" sz="3200" dirty="0">
                <a:solidFill>
                  <a:schemeClr val="tx1"/>
                </a:solidFill>
              </a:rPr>
              <a:t>Combination: ABC, AC</a:t>
            </a:r>
          </a:p>
          <a:p>
            <a:pPr indent="0">
              <a:buNone/>
            </a:pPr>
            <a:endParaRPr lang="en-US" sz="1600" i="1" dirty="0">
              <a:latin typeface="Helvetica"/>
              <a:ea typeface="+mj-ea"/>
              <a:cs typeface="+mj-cs"/>
            </a:endParaRPr>
          </a:p>
          <a:p>
            <a:pPr indent="0">
              <a:buNone/>
            </a:pPr>
            <a:r>
              <a:rPr lang="en-US" sz="1600" i="1" dirty="0">
                <a:latin typeface="Helvetica"/>
                <a:ea typeface="+mj-ea"/>
                <a:cs typeface="+mj-cs"/>
              </a:rPr>
              <a:t>* NFPA = National Fire Protection Association</a:t>
            </a:r>
          </a:p>
          <a:p>
            <a:pPr indent="0" algn="ctr">
              <a:buNone/>
            </a:pPr>
            <a:endParaRPr lang="en-US" sz="2800" dirty="0">
              <a:solidFill>
                <a:schemeClr val="tx1"/>
              </a:solidFill>
            </a:endParaRPr>
          </a:p>
        </p:txBody>
      </p:sp>
      <p:sp>
        <p:nvSpPr>
          <p:cNvPr id="2" name="Text Placeholder 1">
            <a:extLst>
              <a:ext uri="{FF2B5EF4-FFF2-40B4-BE49-F238E27FC236}">
                <a16:creationId xmlns:a16="http://schemas.microsoft.com/office/drawing/2014/main" id="{119A7A59-9295-9AB4-EE6E-3D7B931C3210}"/>
              </a:ext>
            </a:extLst>
          </p:cNvPr>
          <p:cNvSpPr>
            <a:spLocks noGrp="1"/>
          </p:cNvSpPr>
          <p:nvPr>
            <p:ph type="body" sz="quarter" idx="10"/>
          </p:nvPr>
        </p:nvSpPr>
        <p:spPr/>
        <p:txBody>
          <a:bodyPr>
            <a:normAutofit lnSpcReduction="10000"/>
          </a:bodyPr>
          <a:lstStyle/>
          <a:p>
            <a:r>
              <a:rPr lang="en-US" dirty="0"/>
              <a:t>Fire Safety</a:t>
            </a:r>
          </a:p>
        </p:txBody>
      </p:sp>
    </p:spTree>
    <p:extLst>
      <p:ext uri="{BB962C8B-B14F-4D97-AF65-F5344CB8AC3E}">
        <p14:creationId xmlns:p14="http://schemas.microsoft.com/office/powerpoint/2010/main" val="2987258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6C377C48-F184-8223-AC8A-AC664D42268D}"/>
              </a:ext>
            </a:extLst>
          </p:cNvPr>
          <p:cNvPicPr>
            <a:picLocks noGrp="1" noChangeAspect="1"/>
          </p:cNvPicPr>
          <p:nvPr>
            <p:ph sz="half" idx="2"/>
          </p:nvPr>
        </p:nvPicPr>
        <p:blipFill>
          <a:blip r:embed="rId3">
            <a:alphaModFix amt="40000"/>
            <a:extLst>
              <a:ext uri="{28A0092B-C50C-407E-A947-70E740481C1C}">
                <a14:useLocalDpi xmlns:a14="http://schemas.microsoft.com/office/drawing/2010/main" val="0"/>
              </a:ext>
            </a:extLst>
          </a:blip>
          <a:srcRect t="7812" b="7812"/>
          <a:stretch/>
        </p:blipFill>
        <p:spPr>
          <a:xfrm>
            <a:off x="0" y="-79"/>
            <a:ext cx="12192000" cy="6858079"/>
          </a:xfrm>
          <a:prstGeom prst="rect">
            <a:avLst/>
          </a:prstGeom>
        </p:spPr>
      </p:pic>
      <p:sp>
        <p:nvSpPr>
          <p:cNvPr id="2" name="Title 1"/>
          <p:cNvSpPr>
            <a:spLocks noGrp="1"/>
          </p:cNvSpPr>
          <p:nvPr>
            <p:ph type="title"/>
          </p:nvPr>
        </p:nvSpPr>
        <p:spPr/>
        <p:txBody>
          <a:bodyPr rtlCol="0">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defRPr/>
            </a:pPr>
            <a:r>
              <a:rPr lang="en-US" sz="4000" dirty="0">
                <a:solidFill>
                  <a:schemeClr val="bg1"/>
                </a:solidFill>
              </a:rPr>
              <a:t>Fire Extinguisher Selection</a:t>
            </a:r>
          </a:p>
        </p:txBody>
      </p:sp>
      <p:sp>
        <p:nvSpPr>
          <p:cNvPr id="64515" name="Content Placeholder 2"/>
          <p:cNvSpPr>
            <a:spLocks noGrp="1"/>
          </p:cNvSpPr>
          <p:nvPr>
            <p:ph sz="half" idx="1"/>
          </p:nvPr>
        </p:nvSpPr>
        <p:spPr/>
        <p:txBody>
          <a:bodyPr>
            <a:normAutofit lnSpcReduction="10000"/>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457200" indent="-457200"/>
            <a:r>
              <a:rPr lang="en-US" sz="2800" dirty="0">
                <a:solidFill>
                  <a:schemeClr val="bg1"/>
                </a:solidFill>
              </a:rPr>
              <a:t>Select according to the local authority having jurisdiction</a:t>
            </a:r>
          </a:p>
          <a:p>
            <a:pPr marL="457200" indent="-457200"/>
            <a:r>
              <a:rPr lang="en-US" sz="2800" dirty="0">
                <a:solidFill>
                  <a:schemeClr val="bg1"/>
                </a:solidFill>
              </a:rPr>
              <a:t>Conflicting guidance</a:t>
            </a:r>
          </a:p>
          <a:p>
            <a:pPr marL="1066785" lvl="1" indent="-457200"/>
            <a:r>
              <a:rPr lang="en-US" sz="2800" dirty="0">
                <a:solidFill>
                  <a:schemeClr val="bg1"/>
                </a:solidFill>
              </a:rPr>
              <a:t>NFPA recommends water mist or carbon dioxide </a:t>
            </a:r>
          </a:p>
          <a:p>
            <a:pPr marL="1066785" lvl="1" indent="-457200"/>
            <a:r>
              <a:rPr lang="en-US" sz="2800" dirty="0">
                <a:solidFill>
                  <a:schemeClr val="bg1"/>
                </a:solidFill>
              </a:rPr>
              <a:t>ECRI recommends only carbon dioxide </a:t>
            </a:r>
          </a:p>
          <a:p>
            <a:pPr marL="457200" indent="-457200"/>
            <a:r>
              <a:rPr lang="en-US" sz="2800" dirty="0">
                <a:solidFill>
                  <a:schemeClr val="bg1"/>
                </a:solidFill>
              </a:rPr>
              <a:t>[Facility-specific] extinguishers are available in the ORs at [facility name]. </a:t>
            </a:r>
            <a:endParaRPr lang="en-US" dirty="0">
              <a:solidFill>
                <a:schemeClr val="bg1"/>
              </a:solidFill>
            </a:endParaRPr>
          </a:p>
        </p:txBody>
      </p:sp>
      <p:sp>
        <p:nvSpPr>
          <p:cNvPr id="5" name="Text Placeholder 4">
            <a:extLst>
              <a:ext uri="{FF2B5EF4-FFF2-40B4-BE49-F238E27FC236}">
                <a16:creationId xmlns:a16="http://schemas.microsoft.com/office/drawing/2014/main" id="{89F1E715-A037-EC86-29E3-612BCE269B74}"/>
              </a:ext>
            </a:extLst>
          </p:cNvPr>
          <p:cNvSpPr>
            <a:spLocks noGrp="1"/>
          </p:cNvSpPr>
          <p:nvPr>
            <p:ph type="body" sz="quarter" idx="10"/>
          </p:nvPr>
        </p:nvSpPr>
        <p:spPr/>
        <p:txBody>
          <a:bodyPr>
            <a:normAutofit lnSpcReduction="10000"/>
          </a:bodyPr>
          <a:lstStyle/>
          <a:p>
            <a:r>
              <a:rPr lang="en-US" dirty="0"/>
              <a:t>Fire Safety</a:t>
            </a:r>
          </a:p>
        </p:txBody>
      </p:sp>
    </p:spTree>
    <p:extLst>
      <p:ext uri="{BB962C8B-B14F-4D97-AF65-F5344CB8AC3E}">
        <p14:creationId xmlns:p14="http://schemas.microsoft.com/office/powerpoint/2010/main" val="1959376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defRPr/>
            </a:pPr>
            <a:r>
              <a:rPr lang="en-US" sz="4000" dirty="0">
                <a:solidFill>
                  <a:schemeClr val="tx2"/>
                </a:solidFill>
              </a:rPr>
              <a:t>Using a Fire Extinguisher</a:t>
            </a:r>
          </a:p>
        </p:txBody>
      </p:sp>
      <p:sp>
        <p:nvSpPr>
          <p:cNvPr id="47107" name="Content Placeholder 2"/>
          <p:cNvSpPr>
            <a:spLocks noGrp="1"/>
          </p:cNvSpPr>
          <p:nvPr>
            <p:ph idx="1"/>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eaLnBrk="1" hangingPunct="1">
              <a:buNone/>
            </a:pPr>
            <a:r>
              <a:rPr lang="en-US" sz="4000" b="1" dirty="0"/>
              <a:t>Remember “PASS”</a:t>
            </a:r>
          </a:p>
          <a:p>
            <a:pPr eaLnBrk="1" hangingPunct="1">
              <a:buNone/>
            </a:pPr>
            <a:r>
              <a:rPr lang="en-US" sz="4000" b="1" dirty="0">
                <a:solidFill>
                  <a:schemeClr val="tx2"/>
                </a:solidFill>
              </a:rPr>
              <a:t>P</a:t>
            </a:r>
            <a:r>
              <a:rPr lang="en-US" sz="4000" dirty="0">
                <a:solidFill>
                  <a:schemeClr val="tx1"/>
                </a:solidFill>
              </a:rPr>
              <a:t>  Pull the pin.</a:t>
            </a:r>
          </a:p>
          <a:p>
            <a:pPr eaLnBrk="1" hangingPunct="1">
              <a:buNone/>
            </a:pPr>
            <a:r>
              <a:rPr lang="en-US" sz="4000" b="1" dirty="0">
                <a:solidFill>
                  <a:schemeClr val="tx2"/>
                </a:solidFill>
              </a:rPr>
              <a:t>A</a:t>
            </a:r>
            <a:r>
              <a:rPr lang="en-US" sz="4000" dirty="0">
                <a:solidFill>
                  <a:schemeClr val="tx1"/>
                </a:solidFill>
              </a:rPr>
              <a:t>  Aim the nozzle at the base of the fire.</a:t>
            </a:r>
          </a:p>
          <a:p>
            <a:pPr eaLnBrk="1" hangingPunct="1">
              <a:buNone/>
            </a:pPr>
            <a:r>
              <a:rPr lang="en-US" sz="4000" b="1" dirty="0">
                <a:solidFill>
                  <a:schemeClr val="tx2"/>
                </a:solidFill>
              </a:rPr>
              <a:t>S</a:t>
            </a:r>
            <a:r>
              <a:rPr lang="en-US" sz="4000" dirty="0">
                <a:solidFill>
                  <a:schemeClr val="tx1"/>
                </a:solidFill>
              </a:rPr>
              <a:t>  Squeeze the handle.</a:t>
            </a:r>
          </a:p>
          <a:p>
            <a:pPr marL="409575" indent="-409575" eaLnBrk="1" hangingPunct="1">
              <a:buNone/>
            </a:pPr>
            <a:r>
              <a:rPr lang="en-US" sz="4000" b="1" dirty="0">
                <a:solidFill>
                  <a:schemeClr val="tx2"/>
                </a:solidFill>
              </a:rPr>
              <a:t>S</a:t>
            </a:r>
            <a:r>
              <a:rPr lang="en-US" sz="4000" dirty="0">
                <a:solidFill>
                  <a:schemeClr val="tx1"/>
                </a:solidFill>
              </a:rPr>
              <a:t>  Sweep the stream over the base of the</a:t>
            </a:r>
            <a:r>
              <a:rPr lang="en-US" sz="4000" dirty="0"/>
              <a:t> </a:t>
            </a:r>
            <a:r>
              <a:rPr lang="en-US" sz="4000" dirty="0">
                <a:solidFill>
                  <a:schemeClr val="tx1"/>
                </a:solidFill>
              </a:rPr>
              <a:t>fire.</a:t>
            </a:r>
          </a:p>
        </p:txBody>
      </p:sp>
      <p:sp>
        <p:nvSpPr>
          <p:cNvPr id="3" name="Text Placeholder 2">
            <a:extLst>
              <a:ext uri="{FF2B5EF4-FFF2-40B4-BE49-F238E27FC236}">
                <a16:creationId xmlns:a16="http://schemas.microsoft.com/office/drawing/2014/main" id="{61555DBA-CE6A-938D-DDC2-421B5462963A}"/>
              </a:ext>
            </a:extLst>
          </p:cNvPr>
          <p:cNvSpPr>
            <a:spLocks noGrp="1"/>
          </p:cNvSpPr>
          <p:nvPr>
            <p:ph type="body" sz="quarter" idx="10"/>
          </p:nvPr>
        </p:nvSpPr>
        <p:spPr/>
        <p:txBody>
          <a:bodyPr>
            <a:normAutofit lnSpcReduction="10000"/>
          </a:bodyPr>
          <a:lstStyle/>
          <a:p>
            <a:endParaRPr lang="en-US"/>
          </a:p>
        </p:txBody>
      </p:sp>
    </p:spTree>
    <p:extLst>
      <p:ext uri="{BB962C8B-B14F-4D97-AF65-F5344CB8AC3E}">
        <p14:creationId xmlns:p14="http://schemas.microsoft.com/office/powerpoint/2010/main" val="2720118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pic>
        <p:nvPicPr>
          <p:cNvPr id="7" name="Picture 6" descr="Several surgeons in a operating room&#10;&#10;Description automatically generated">
            <a:extLst>
              <a:ext uri="{FF2B5EF4-FFF2-40B4-BE49-F238E27FC236}">
                <a16:creationId xmlns:a16="http://schemas.microsoft.com/office/drawing/2014/main" id="{692BFD5A-80FA-B380-D2A8-E3609A9880DC}"/>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2893" b="2838"/>
          <a:stretch/>
        </p:blipFill>
        <p:spPr>
          <a:xfrm>
            <a:off x="0" y="0"/>
            <a:ext cx="12192001" cy="6857990"/>
          </a:xfrm>
          <a:prstGeom prst="rect">
            <a:avLst/>
          </a:prstGeom>
        </p:spPr>
      </p:pic>
      <p:sp>
        <p:nvSpPr>
          <p:cNvPr id="3" name="Content Placeholder 2"/>
          <p:cNvSpPr>
            <a:spLocks noGrp="1"/>
          </p:cNvSpPr>
          <p:nvPr>
            <p:ph type="body" sz="quarter" idx="10"/>
          </p:nvPr>
        </p:nvSpPr>
        <p:spPr/>
        <p:txBody>
          <a:bodyPr vert="horz" lIns="91440" tIns="45720" rIns="91440" bIns="45720" rtlCol="0" anchor="ct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57150" defTabSz="914400"/>
            <a:r>
              <a:rPr lang="en-US" sz="2800" dirty="0">
                <a:solidFill>
                  <a:srgbClr val="FFFFFF"/>
                </a:solidFill>
                <a:latin typeface="Arial" panose="020B0604020202020204" pitchFamily="34" charset="0"/>
                <a:cs typeface="Arial" panose="020B0604020202020204" pitchFamily="34" charset="0"/>
              </a:rPr>
              <a:t>Fire Safety</a:t>
            </a:r>
          </a:p>
        </p:txBody>
      </p:sp>
      <p:sp>
        <p:nvSpPr>
          <p:cNvPr id="2" name="Title 1"/>
          <p:cNvSpPr>
            <a:spLocks noGrp="1"/>
          </p:cNvSpPr>
          <p:nvPr>
            <p:ph type="title" idx="4294967295"/>
          </p:nvPr>
        </p:nvSpPr>
        <p:spPr>
          <a:xfrm>
            <a:off x="352425" y="642938"/>
            <a:ext cx="5154613" cy="5572125"/>
          </a:xfrm>
        </p:spPr>
        <p:txBody>
          <a:bodyPr vert="horz" lIns="91440" tIns="45720" rIns="91440" bIns="45720" rtlCol="0" anchor="ct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4400"/>
            <a:r>
              <a:rPr lang="en-US" sz="4400" dirty="0">
                <a:solidFill>
                  <a:srgbClr val="FFFFFF"/>
                </a:solidFill>
                <a:latin typeface="+mj-lt"/>
                <a:ea typeface="+mj-ea"/>
                <a:cs typeface="+mj-cs"/>
              </a:rPr>
              <a:t>Fire Prevention and Management is a Team Effort</a:t>
            </a:r>
          </a:p>
        </p:txBody>
      </p:sp>
      <p:sp>
        <p:nvSpPr>
          <p:cNvPr id="4" name="TextBox 3">
            <a:extLst>
              <a:ext uri="{FF2B5EF4-FFF2-40B4-BE49-F238E27FC236}">
                <a16:creationId xmlns:a16="http://schemas.microsoft.com/office/drawing/2014/main" id="{A86858D2-D0E6-970D-31B6-85BE8DF7DECD}"/>
              </a:ext>
            </a:extLst>
          </p:cNvPr>
          <p:cNvSpPr txBox="1"/>
          <p:nvPr/>
        </p:nvSpPr>
        <p:spPr>
          <a:xfrm>
            <a:off x="5692662" y="1584038"/>
            <a:ext cx="5961289" cy="3046988"/>
          </a:xfrm>
          <a:prstGeom prst="rect">
            <a:avLst/>
          </a:prstGeom>
          <a:noFill/>
        </p:spPr>
        <p:txBody>
          <a:bodyPr wrap="square" rtlCol="0">
            <a:spAutoFit/>
          </a:bodyPr>
          <a:lstStyle/>
          <a:p>
            <a:pPr marL="800089" indent="-342900" defTabSz="914400">
              <a:buFont typeface="Arial" panose="020B0604020202020204" pitchFamily="34" charset="0"/>
              <a:buChar char="•"/>
            </a:pPr>
            <a:r>
              <a:rPr lang="en-US" sz="2400" dirty="0">
                <a:solidFill>
                  <a:srgbClr val="FFFFFF"/>
                </a:solidFill>
              </a:rPr>
              <a:t>Perioperative RNs</a:t>
            </a:r>
          </a:p>
          <a:p>
            <a:pPr marL="800089" indent="-342900" defTabSz="914400">
              <a:buFont typeface="Arial" panose="020B0604020202020204" pitchFamily="34" charset="0"/>
              <a:buChar char="•"/>
            </a:pPr>
            <a:r>
              <a:rPr lang="en-US" sz="2400" dirty="0">
                <a:solidFill>
                  <a:srgbClr val="FFFFFF"/>
                </a:solidFill>
              </a:rPr>
              <a:t>Surgical technologists</a:t>
            </a:r>
          </a:p>
          <a:p>
            <a:pPr marL="800089" indent="-342900" defTabSz="914400">
              <a:buFont typeface="Arial" panose="020B0604020202020204" pitchFamily="34" charset="0"/>
              <a:buChar char="•"/>
            </a:pPr>
            <a:r>
              <a:rPr lang="en-US" sz="2400" dirty="0">
                <a:solidFill>
                  <a:srgbClr val="FFFFFF"/>
                </a:solidFill>
              </a:rPr>
              <a:t>Surgeons</a:t>
            </a:r>
          </a:p>
          <a:p>
            <a:pPr marL="800089" indent="-342900" defTabSz="914400">
              <a:buFont typeface="Arial" panose="020B0604020202020204" pitchFamily="34" charset="0"/>
              <a:buChar char="•"/>
            </a:pPr>
            <a:r>
              <a:rPr lang="en-US" sz="2400" dirty="0">
                <a:solidFill>
                  <a:srgbClr val="FFFFFF"/>
                </a:solidFill>
              </a:rPr>
              <a:t>Anesthesia professionals</a:t>
            </a:r>
          </a:p>
          <a:p>
            <a:pPr marL="800089" indent="-342900" defTabSz="914400">
              <a:buFont typeface="Arial" panose="020B0604020202020204" pitchFamily="34" charset="0"/>
              <a:buChar char="•"/>
            </a:pPr>
            <a:r>
              <a:rPr lang="en-US" sz="2400" dirty="0">
                <a:solidFill>
                  <a:srgbClr val="FFFFFF"/>
                </a:solidFill>
              </a:rPr>
              <a:t>Assistants</a:t>
            </a:r>
          </a:p>
          <a:p>
            <a:pPr marL="800089" indent="-342900" defTabSz="914400">
              <a:buFont typeface="Arial" panose="020B0604020202020204" pitchFamily="34" charset="0"/>
              <a:buChar char="•"/>
            </a:pPr>
            <a:r>
              <a:rPr lang="en-US" sz="2400" dirty="0">
                <a:solidFill>
                  <a:srgbClr val="FFFFFF"/>
                </a:solidFill>
              </a:rPr>
              <a:t>Environmental Services </a:t>
            </a:r>
          </a:p>
          <a:p>
            <a:pPr marL="800089" indent="-342900" defTabSz="914400">
              <a:buFont typeface="Arial" panose="020B0604020202020204" pitchFamily="34" charset="0"/>
              <a:buChar char="•"/>
            </a:pPr>
            <a:r>
              <a:rPr lang="en-US" sz="2400" dirty="0">
                <a:solidFill>
                  <a:srgbClr val="FFFFFF"/>
                </a:solidFill>
              </a:rPr>
              <a:t>Quality/Risk Personnel</a:t>
            </a:r>
          </a:p>
          <a:p>
            <a:pPr marL="800089" indent="-342900" defTabSz="914400">
              <a:buFont typeface="Arial" panose="020B0604020202020204" pitchFamily="34" charset="0"/>
              <a:buChar char="•"/>
            </a:pPr>
            <a:r>
              <a:rPr lang="en-US" sz="2400" dirty="0">
                <a:solidFill>
                  <a:srgbClr val="FFFFFF"/>
                </a:solidFill>
              </a:rPr>
              <a:t>Administrators</a:t>
            </a:r>
          </a:p>
        </p:txBody>
      </p:sp>
    </p:spTree>
    <p:extLst>
      <p:ext uri="{BB962C8B-B14F-4D97-AF65-F5344CB8AC3E}">
        <p14:creationId xmlns:p14="http://schemas.microsoft.com/office/powerpoint/2010/main" val="553996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eaLnBrk="1" hangingPunct="1"/>
            <a:r>
              <a:rPr lang="en-US" sz="4000" dirty="0">
                <a:solidFill>
                  <a:schemeClr val="tx2"/>
                </a:solidFill>
              </a:rPr>
              <a:t>Team Responsibilities in a Fire</a:t>
            </a:r>
          </a:p>
        </p:txBody>
      </p:sp>
      <p:sp>
        <p:nvSpPr>
          <p:cNvPr id="52227" name="Content Placeholder 2"/>
          <p:cNvSpPr>
            <a:spLocks noGrp="1"/>
          </p:cNvSpPr>
          <p:nvPr>
            <p:ph sz="half" idx="1"/>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200" dirty="0">
                <a:solidFill>
                  <a:schemeClr val="tx1"/>
                </a:solidFill>
              </a:rPr>
              <a:t>Depends on:</a:t>
            </a:r>
          </a:p>
          <a:p>
            <a:pPr marL="914377" lvl="1" indent="-457189">
              <a:buFont typeface="Arial" panose="020B0604020202020204" pitchFamily="34" charset="0"/>
              <a:buChar char="•"/>
            </a:pPr>
            <a:r>
              <a:rPr lang="en-US" sz="3200" dirty="0">
                <a:solidFill>
                  <a:schemeClr val="tx1"/>
                </a:solidFill>
              </a:rPr>
              <a:t>Personnel present </a:t>
            </a:r>
          </a:p>
          <a:p>
            <a:pPr marL="1379504" lvl="2" indent="-457189">
              <a:buSzPct val="75000"/>
              <a:buFont typeface="Courier New" panose="02070309020205020404" pitchFamily="49" charset="0"/>
              <a:buChar char="o"/>
            </a:pPr>
            <a:r>
              <a:rPr lang="en-US" sz="3000" dirty="0">
                <a:solidFill>
                  <a:schemeClr val="tx1"/>
                </a:solidFill>
              </a:rPr>
              <a:t>Facility</a:t>
            </a:r>
          </a:p>
          <a:p>
            <a:pPr marL="1379504" lvl="2" indent="-457189">
              <a:buSzPct val="75000"/>
              <a:buFont typeface="Courier New" panose="02070309020205020404" pitchFamily="49" charset="0"/>
              <a:buChar char="o"/>
            </a:pPr>
            <a:r>
              <a:rPr lang="en-US" sz="3000" dirty="0">
                <a:solidFill>
                  <a:schemeClr val="tx1"/>
                </a:solidFill>
              </a:rPr>
              <a:t>Time of day </a:t>
            </a:r>
          </a:p>
          <a:p>
            <a:pPr marL="914377" lvl="1" indent="-457189">
              <a:buFont typeface="Arial" panose="020B0604020202020204" pitchFamily="34" charset="0"/>
              <a:buChar char="•"/>
            </a:pPr>
            <a:r>
              <a:rPr lang="en-US" sz="3200" dirty="0">
                <a:solidFill>
                  <a:schemeClr val="tx1"/>
                </a:solidFill>
              </a:rPr>
              <a:t>Size of the fire</a:t>
            </a:r>
          </a:p>
          <a:p>
            <a:pPr marL="914377" lvl="1" indent="-457189">
              <a:buFont typeface="Arial" panose="020B0604020202020204" pitchFamily="34" charset="0"/>
              <a:buChar char="•"/>
            </a:pPr>
            <a:r>
              <a:rPr lang="en-US" sz="3200" dirty="0">
                <a:solidFill>
                  <a:schemeClr val="tx1"/>
                </a:solidFill>
              </a:rPr>
              <a:t>Location of the fire</a:t>
            </a:r>
          </a:p>
          <a:p>
            <a:pPr lvl="1" eaLnBrk="1" hangingPunct="1">
              <a:buFont typeface="Arial" pitchFamily="34" charset="0"/>
              <a:buNone/>
            </a:pPr>
            <a:endParaRPr lang="en-US" dirty="0">
              <a:solidFill>
                <a:schemeClr val="tx1"/>
              </a:solidFill>
            </a:endParaRPr>
          </a:p>
        </p:txBody>
      </p:sp>
      <p:pic>
        <p:nvPicPr>
          <p:cNvPr id="5" name="Content Placeholder 4" descr="A group of medical personnel walking in a hospital&#10;&#10;Description automatically generated">
            <a:extLst>
              <a:ext uri="{FF2B5EF4-FFF2-40B4-BE49-F238E27FC236}">
                <a16:creationId xmlns:a16="http://schemas.microsoft.com/office/drawing/2014/main" id="{9F0DE928-47FE-546F-D7BB-942BCDDCCE8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686426" y="1690689"/>
            <a:ext cx="5721559" cy="3814372"/>
          </a:xfrm>
        </p:spPr>
      </p:pic>
      <p:sp>
        <p:nvSpPr>
          <p:cNvPr id="2" name="Text Placeholder 1">
            <a:extLst>
              <a:ext uri="{FF2B5EF4-FFF2-40B4-BE49-F238E27FC236}">
                <a16:creationId xmlns:a16="http://schemas.microsoft.com/office/drawing/2014/main" id="{C51E4088-BB63-D3BE-0322-E259AAD89C09}"/>
              </a:ext>
            </a:extLst>
          </p:cNvPr>
          <p:cNvSpPr>
            <a:spLocks noGrp="1"/>
          </p:cNvSpPr>
          <p:nvPr>
            <p:ph type="body" sz="quarter" idx="10"/>
          </p:nvPr>
        </p:nvSpPr>
        <p:spPr/>
        <p:txBody>
          <a:bodyPr>
            <a:normAutofit lnSpcReduction="10000"/>
          </a:bodyPr>
          <a:lstStyle/>
          <a:p>
            <a:r>
              <a:rPr lang="en-US" dirty="0"/>
              <a:t>Fire Safety</a:t>
            </a:r>
          </a:p>
        </p:txBody>
      </p:sp>
    </p:spTree>
    <p:extLst>
      <p:ext uri="{BB962C8B-B14F-4D97-AF65-F5344CB8AC3E}">
        <p14:creationId xmlns:p14="http://schemas.microsoft.com/office/powerpoint/2010/main" val="2921464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eaLnBrk="1" hangingPunct="1"/>
            <a:r>
              <a:rPr lang="en-US" sz="4000" dirty="0">
                <a:solidFill>
                  <a:schemeClr val="tx2"/>
                </a:solidFill>
              </a:rPr>
              <a:t>Personnel</a:t>
            </a:r>
          </a:p>
        </p:txBody>
      </p:sp>
      <p:graphicFrame>
        <p:nvGraphicFramePr>
          <p:cNvPr id="55300" name="Content Placeholder 2">
            <a:extLst>
              <a:ext uri="{FF2B5EF4-FFF2-40B4-BE49-F238E27FC236}">
                <a16:creationId xmlns:a16="http://schemas.microsoft.com/office/drawing/2014/main" id="{8AB4B8A4-00FD-7865-8DB5-223937FED53A}"/>
              </a:ext>
            </a:extLst>
          </p:cNvPr>
          <p:cNvGraphicFramePr>
            <a:graphicFrameLocks noGrp="1"/>
          </p:cNvGraphicFramePr>
          <p:nvPr>
            <p:ph sz="half" idx="1"/>
            <p:extLst>
              <p:ext uri="{D42A27DB-BD31-4B8C-83A1-F6EECF244321}">
                <p14:modId xmlns:p14="http://schemas.microsoft.com/office/powerpoint/2010/main" val="562108249"/>
              </p:ext>
            </p:extLst>
          </p:nvPr>
        </p:nvGraphicFramePr>
        <p:xfrm>
          <a:off x="309563" y="1825625"/>
          <a:ext cx="5710237" cy="4184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Content Placeholder 5" descr="A group of medical professionals wearing surgical scrubs and masks&#10;&#10;Description automatically generated">
            <a:extLst>
              <a:ext uri="{FF2B5EF4-FFF2-40B4-BE49-F238E27FC236}">
                <a16:creationId xmlns:a16="http://schemas.microsoft.com/office/drawing/2014/main" id="{F88B5BB9-6C7E-758C-F04E-70E00BBE39DF}"/>
              </a:ext>
            </a:extLst>
          </p:cNvPr>
          <p:cNvPicPr>
            <a:picLocks noGrp="1" noChangeAspect="1"/>
          </p:cNvPicPr>
          <p:nvPr>
            <p:ph sz="half" idx="2"/>
          </p:nvPr>
        </p:nvPicPr>
        <p:blipFill>
          <a:blip r:embed="rId8">
            <a:extLst>
              <a:ext uri="{28A0092B-C50C-407E-A947-70E740481C1C}">
                <a14:useLocalDpi xmlns:a14="http://schemas.microsoft.com/office/drawing/2010/main" val="0"/>
              </a:ext>
            </a:extLst>
          </a:blip>
          <a:stretch>
            <a:fillRect/>
          </a:stretch>
        </p:blipFill>
        <p:spPr>
          <a:xfrm>
            <a:off x="6172200" y="2014537"/>
            <a:ext cx="5710238" cy="3806825"/>
          </a:xfrm>
        </p:spPr>
      </p:pic>
      <p:sp>
        <p:nvSpPr>
          <p:cNvPr id="4" name="Text Placeholder 3">
            <a:extLst>
              <a:ext uri="{FF2B5EF4-FFF2-40B4-BE49-F238E27FC236}">
                <a16:creationId xmlns:a16="http://schemas.microsoft.com/office/drawing/2014/main" id="{4BA211C0-6B38-BEF9-0F25-6878BDC3B6B9}"/>
              </a:ext>
            </a:extLst>
          </p:cNvPr>
          <p:cNvSpPr>
            <a:spLocks noGrp="1"/>
          </p:cNvSpPr>
          <p:nvPr>
            <p:ph type="body" sz="quarter" idx="10"/>
          </p:nvPr>
        </p:nvSpPr>
        <p:spPr/>
        <p:txBody>
          <a:bodyPr>
            <a:normAutofit lnSpcReduction="10000"/>
          </a:bodyPr>
          <a:lstStyle/>
          <a:p>
            <a:r>
              <a:rPr lang="en-US" dirty="0"/>
              <a:t>Fire Safety</a:t>
            </a:r>
          </a:p>
        </p:txBody>
      </p:sp>
    </p:spTree>
    <p:extLst>
      <p:ext uri="{BB962C8B-B14F-4D97-AF65-F5344CB8AC3E}">
        <p14:creationId xmlns:p14="http://schemas.microsoft.com/office/powerpoint/2010/main" val="3483471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EADBE-189F-7339-E4F9-E567E4FD6F7D}"/>
              </a:ext>
            </a:extLst>
          </p:cNvPr>
          <p:cNvSpPr>
            <a:spLocks noGrp="1"/>
          </p:cNvSpPr>
          <p:nvPr>
            <p:ph type="title"/>
          </p:nvPr>
        </p:nvSpPr>
        <p:spPr/>
        <p:txBody>
          <a:bodyPr/>
          <a:lstStyle/>
          <a:p>
            <a:r>
              <a:rPr lang="en-US" dirty="0"/>
              <a:t>Surgical Fire Locations</a:t>
            </a:r>
          </a:p>
        </p:txBody>
      </p:sp>
      <p:graphicFrame>
        <p:nvGraphicFramePr>
          <p:cNvPr id="6" name="Content Placeholder 2">
            <a:extLst>
              <a:ext uri="{FF2B5EF4-FFF2-40B4-BE49-F238E27FC236}">
                <a16:creationId xmlns:a16="http://schemas.microsoft.com/office/drawing/2014/main" id="{B6F91875-5F66-FCCA-E4EA-614191452C31}"/>
              </a:ext>
            </a:extLst>
          </p:cNvPr>
          <p:cNvGraphicFramePr>
            <a:graphicFrameLocks noGrp="1"/>
          </p:cNvGraphicFramePr>
          <p:nvPr>
            <p:ph idx="1"/>
            <p:extLst>
              <p:ext uri="{D42A27DB-BD31-4B8C-83A1-F6EECF244321}">
                <p14:modId xmlns:p14="http://schemas.microsoft.com/office/powerpoint/2010/main" val="4050320210"/>
              </p:ext>
            </p:extLst>
          </p:nvPr>
        </p:nvGraphicFramePr>
        <p:xfrm>
          <a:off x="309563" y="1825625"/>
          <a:ext cx="11577637" cy="4213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E2F3CDE2-1A70-AC8B-EBEF-016D7C5342B6}"/>
              </a:ext>
            </a:extLst>
          </p:cNvPr>
          <p:cNvSpPr>
            <a:spLocks noGrp="1"/>
          </p:cNvSpPr>
          <p:nvPr>
            <p:ph type="body" sz="quarter" idx="10"/>
          </p:nvPr>
        </p:nvSpPr>
        <p:spPr/>
        <p:txBody>
          <a:bodyPr>
            <a:normAutofit lnSpcReduction="10000"/>
          </a:bodyPr>
          <a:lstStyle/>
          <a:p>
            <a:r>
              <a:rPr lang="en-US" dirty="0"/>
              <a:t>Fire Safety</a:t>
            </a:r>
          </a:p>
          <a:p>
            <a:endParaRPr lang="en-US" dirty="0"/>
          </a:p>
        </p:txBody>
      </p:sp>
    </p:spTree>
    <p:extLst>
      <p:ext uri="{BB962C8B-B14F-4D97-AF65-F5344CB8AC3E}">
        <p14:creationId xmlns:p14="http://schemas.microsoft.com/office/powerpoint/2010/main" val="326209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3E8EB"/>
        </a:solidFill>
        <a:effectLst/>
      </p:bgPr>
    </p:bg>
    <p:spTree>
      <p:nvGrpSpPr>
        <p:cNvPr id="1" name=""/>
        <p:cNvGrpSpPr/>
        <p:nvPr/>
      </p:nvGrpSpPr>
      <p:grpSpPr>
        <a:xfrm>
          <a:off x="0" y="0"/>
          <a:ext cx="0" cy="0"/>
          <a:chOff x="0" y="0"/>
          <a:chExt cx="0" cy="0"/>
        </a:xfrm>
      </p:grpSpPr>
      <p:pic>
        <p:nvPicPr>
          <p:cNvPr id="5" name="Content Placeholder 4" descr="Clock and calendar on table">
            <a:extLst>
              <a:ext uri="{FF2B5EF4-FFF2-40B4-BE49-F238E27FC236}">
                <a16:creationId xmlns:a16="http://schemas.microsoft.com/office/drawing/2014/main" id="{66ABA15B-F15D-F312-F11D-E4ED285F399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2126140"/>
            <a:ext cx="12192000" cy="8136415"/>
          </a:xfrm>
        </p:spPr>
      </p:pic>
      <p:sp>
        <p:nvSpPr>
          <p:cNvPr id="54274" name="Title 1"/>
          <p:cNvSpPr>
            <a:spLocks noGrp="1"/>
          </p:cNvSpPr>
          <p:nvPr>
            <p:ph type="title"/>
          </p:nvPr>
        </p:nvSpPr>
        <p:spPr>
          <a:xfrm>
            <a:off x="559837" y="365125"/>
            <a:ext cx="11327363" cy="1325563"/>
          </a:xfrm>
        </p:spPr>
        <p:txBody>
          <a:bodyP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eaLnBrk="1" hangingPunct="1"/>
            <a:r>
              <a:rPr lang="en-US" sz="4000" dirty="0">
                <a:solidFill>
                  <a:schemeClr val="tx1">
                    <a:lumMod val="75000"/>
                  </a:schemeClr>
                </a:solidFill>
              </a:rPr>
              <a:t>Time of Day</a:t>
            </a:r>
          </a:p>
        </p:txBody>
      </p:sp>
      <p:sp>
        <p:nvSpPr>
          <p:cNvPr id="54275" name="Content Placeholder 2"/>
          <p:cNvSpPr>
            <a:spLocks noGrp="1"/>
          </p:cNvSpPr>
          <p:nvPr>
            <p:ph sz="half" idx="1"/>
          </p:nvPr>
        </p:nvSpPr>
        <p:spPr>
          <a:xfrm>
            <a:off x="559837" y="1825625"/>
            <a:ext cx="5459963" cy="4184650"/>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349242" indent="-349242"/>
            <a:r>
              <a:rPr lang="en-US" sz="3200" dirty="0">
                <a:solidFill>
                  <a:schemeClr val="tx1">
                    <a:lumMod val="75000"/>
                  </a:schemeClr>
                </a:solidFill>
              </a:rPr>
              <a:t>Normal business hours</a:t>
            </a:r>
          </a:p>
          <a:p>
            <a:pPr marL="349242" indent="-349242"/>
            <a:r>
              <a:rPr lang="en-US" sz="3200" dirty="0">
                <a:solidFill>
                  <a:schemeClr val="tx1">
                    <a:lumMod val="75000"/>
                  </a:schemeClr>
                </a:solidFill>
              </a:rPr>
              <a:t>Evenings</a:t>
            </a:r>
          </a:p>
          <a:p>
            <a:pPr marL="349242" indent="-349242"/>
            <a:r>
              <a:rPr lang="en-US" sz="3200" dirty="0">
                <a:solidFill>
                  <a:schemeClr val="tx1">
                    <a:lumMod val="75000"/>
                  </a:schemeClr>
                </a:solidFill>
              </a:rPr>
              <a:t>Weekends</a:t>
            </a:r>
          </a:p>
          <a:p>
            <a:pPr marL="349242" indent="-349242"/>
            <a:r>
              <a:rPr lang="en-US" sz="3200" dirty="0">
                <a:solidFill>
                  <a:schemeClr val="tx1">
                    <a:lumMod val="75000"/>
                  </a:schemeClr>
                </a:solidFill>
              </a:rPr>
              <a:t>On-call hours</a:t>
            </a:r>
          </a:p>
          <a:p>
            <a:pPr eaLnBrk="1" hangingPunct="1"/>
            <a:endParaRPr lang="en-US" dirty="0">
              <a:solidFill>
                <a:schemeClr val="tx1"/>
              </a:solidFill>
            </a:endParaRPr>
          </a:p>
        </p:txBody>
      </p:sp>
      <p:sp>
        <p:nvSpPr>
          <p:cNvPr id="3" name="Text Placeholder 2">
            <a:extLst>
              <a:ext uri="{FF2B5EF4-FFF2-40B4-BE49-F238E27FC236}">
                <a16:creationId xmlns:a16="http://schemas.microsoft.com/office/drawing/2014/main" id="{A73645C2-2B8D-A33C-3325-E179C71D6778}"/>
              </a:ext>
            </a:extLst>
          </p:cNvPr>
          <p:cNvSpPr>
            <a:spLocks noGrp="1"/>
          </p:cNvSpPr>
          <p:nvPr>
            <p:ph type="body" sz="quarter" idx="10"/>
          </p:nvPr>
        </p:nvSpPr>
        <p:spPr/>
        <p:txBody>
          <a:bodyPr>
            <a:normAutofit lnSpcReduction="10000"/>
          </a:bodyPr>
          <a:lstStyle/>
          <a:p>
            <a:r>
              <a:rPr lang="en-US" dirty="0"/>
              <a:t>Fire Safety</a:t>
            </a:r>
          </a:p>
        </p:txBody>
      </p:sp>
    </p:spTree>
    <p:extLst>
      <p:ext uri="{BB962C8B-B14F-4D97-AF65-F5344CB8AC3E}">
        <p14:creationId xmlns:p14="http://schemas.microsoft.com/office/powerpoint/2010/main" val="2531154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eaLnBrk="1" hangingPunct="1"/>
            <a:r>
              <a:rPr lang="en-US" sz="4000" dirty="0">
                <a:solidFill>
                  <a:schemeClr val="tx2"/>
                </a:solidFill>
              </a:rPr>
              <a:t>Fire Size and Location</a:t>
            </a:r>
          </a:p>
        </p:txBody>
      </p:sp>
      <p:graphicFrame>
        <p:nvGraphicFramePr>
          <p:cNvPr id="56325" name="Content Placeholder 2">
            <a:extLst>
              <a:ext uri="{FF2B5EF4-FFF2-40B4-BE49-F238E27FC236}">
                <a16:creationId xmlns:a16="http://schemas.microsoft.com/office/drawing/2014/main" id="{8C4E62EB-4AB9-7ED7-15E1-C86FCC89B62E}"/>
              </a:ext>
            </a:extLst>
          </p:cNvPr>
          <p:cNvGraphicFramePr>
            <a:graphicFrameLocks noGrp="1"/>
          </p:cNvGraphicFramePr>
          <p:nvPr>
            <p:ph sz="half" idx="1"/>
            <p:extLst>
              <p:ext uri="{D42A27DB-BD31-4B8C-83A1-F6EECF244321}">
                <p14:modId xmlns:p14="http://schemas.microsoft.com/office/powerpoint/2010/main" val="3607942697"/>
              </p:ext>
            </p:extLst>
          </p:nvPr>
        </p:nvGraphicFramePr>
        <p:xfrm>
          <a:off x="3240880" y="1500900"/>
          <a:ext cx="5710237" cy="4184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Content Placeholder 5" descr="Flames of fire on black background">
            <a:extLst>
              <a:ext uri="{FF2B5EF4-FFF2-40B4-BE49-F238E27FC236}">
                <a16:creationId xmlns:a16="http://schemas.microsoft.com/office/drawing/2014/main" id="{CC2745E8-87D2-5616-C288-BC083959A04D}"/>
              </a:ext>
            </a:extLst>
          </p:cNvPr>
          <p:cNvPicPr>
            <a:picLocks noGrp="1" noChangeAspect="1"/>
          </p:cNvPicPr>
          <p:nvPr>
            <p:ph sz="half" idx="2"/>
          </p:nvPr>
        </p:nvPicPr>
        <p:blipFill rotWithShape="1">
          <a:blip r:embed="rId8">
            <a:extLst>
              <a:ext uri="{28A0092B-C50C-407E-A947-70E740481C1C}">
                <a14:useLocalDpi xmlns:a14="http://schemas.microsoft.com/office/drawing/2010/main" val="0"/>
              </a:ext>
            </a:extLst>
          </a:blip>
          <a:srcRect l="28204" t="3440" r="11865" b="3390"/>
          <a:stretch/>
        </p:blipFill>
        <p:spPr>
          <a:xfrm>
            <a:off x="5186067" y="3799406"/>
            <a:ext cx="1819862" cy="18861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 Placeholder 3">
            <a:extLst>
              <a:ext uri="{FF2B5EF4-FFF2-40B4-BE49-F238E27FC236}">
                <a16:creationId xmlns:a16="http://schemas.microsoft.com/office/drawing/2014/main" id="{BA2B69B7-BCB3-818C-4398-89563506B3F7}"/>
              </a:ext>
            </a:extLst>
          </p:cNvPr>
          <p:cNvSpPr>
            <a:spLocks noGrp="1"/>
          </p:cNvSpPr>
          <p:nvPr>
            <p:ph type="body" sz="quarter" idx="10"/>
          </p:nvPr>
        </p:nvSpPr>
        <p:spPr/>
        <p:txBody>
          <a:bodyPr>
            <a:normAutofit lnSpcReduction="10000"/>
          </a:bodyPr>
          <a:lstStyle/>
          <a:p>
            <a:r>
              <a:rPr lang="en-US" dirty="0"/>
              <a:t>Fire Safety</a:t>
            </a:r>
          </a:p>
        </p:txBody>
      </p:sp>
    </p:spTree>
    <p:extLst>
      <p:ext uri="{BB962C8B-B14F-4D97-AF65-F5344CB8AC3E}">
        <p14:creationId xmlns:p14="http://schemas.microsoft.com/office/powerpoint/2010/main" val="1624258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7B56DC-F6A1-83D4-49B7-ED7B15C4E9D3}"/>
              </a:ext>
            </a:extLst>
          </p:cNvPr>
          <p:cNvSpPr>
            <a:spLocks noGrp="1"/>
          </p:cNvSpPr>
          <p:nvPr>
            <p:ph type="title"/>
          </p:nvPr>
        </p:nvSpPr>
        <p:spPr>
          <a:xfrm>
            <a:off x="640080" y="325369"/>
            <a:ext cx="4368602" cy="1956841"/>
          </a:xfrm>
        </p:spPr>
        <p:txBody>
          <a:bodyPr anchor="b">
            <a:normAutofit/>
          </a:bodyPr>
          <a:lstStyle/>
          <a:p>
            <a:r>
              <a:rPr lang="en-US" sz="5400" dirty="0"/>
              <a:t>Surgical Fires</a:t>
            </a:r>
          </a:p>
        </p:txBody>
      </p:sp>
      <p:sp>
        <p:nvSpPr>
          <p:cNvPr id="5" name="Content Placeholder 4">
            <a:extLst>
              <a:ext uri="{FF2B5EF4-FFF2-40B4-BE49-F238E27FC236}">
                <a16:creationId xmlns:a16="http://schemas.microsoft.com/office/drawing/2014/main" id="{930C6995-56C9-6DB8-9BAA-896279004E19}"/>
              </a:ext>
            </a:extLst>
          </p:cNvPr>
          <p:cNvSpPr>
            <a:spLocks noGrp="1"/>
          </p:cNvSpPr>
          <p:nvPr>
            <p:ph idx="1"/>
          </p:nvPr>
        </p:nvSpPr>
        <p:spPr>
          <a:xfrm>
            <a:off x="640080" y="2872899"/>
            <a:ext cx="4243589" cy="3320668"/>
          </a:xfrm>
        </p:spPr>
        <p:txBody>
          <a:bodyPr>
            <a:normAutofit/>
          </a:bodyPr>
          <a:lstStyle/>
          <a:p>
            <a:pPr marL="0" indent="0">
              <a:buNone/>
            </a:pPr>
            <a:r>
              <a:rPr lang="en-US" sz="2200" dirty="0"/>
              <a:t>~90 to 100 per year in the United States</a:t>
            </a:r>
          </a:p>
          <a:p>
            <a:pPr lvl="1"/>
            <a:r>
              <a:rPr lang="en-US" sz="2200" dirty="0"/>
              <a:t>95% are minor</a:t>
            </a:r>
          </a:p>
          <a:p>
            <a:pPr lvl="1"/>
            <a:r>
              <a:rPr lang="en-US" sz="2200" dirty="0"/>
              <a:t>1-2 are fatal</a:t>
            </a:r>
          </a:p>
        </p:txBody>
      </p:sp>
      <p:pic>
        <p:nvPicPr>
          <p:cNvPr id="7" name="Picture 6" descr="Graph on document with pen">
            <a:extLst>
              <a:ext uri="{FF2B5EF4-FFF2-40B4-BE49-F238E27FC236}">
                <a16:creationId xmlns:a16="http://schemas.microsoft.com/office/drawing/2014/main" id="{E027F930-79B2-2146-D2B2-33F83F03D2B7}"/>
              </a:ext>
            </a:extLst>
          </p:cNvPr>
          <p:cNvPicPr>
            <a:picLocks noChangeAspect="1"/>
          </p:cNvPicPr>
          <p:nvPr/>
        </p:nvPicPr>
        <p:blipFill rotWithShape="1">
          <a:blip r:embed="rId3"/>
          <a:srcRect l="23385" r="9662"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510381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eaLnBrk="1" hangingPunct="1"/>
            <a:r>
              <a:rPr lang="en-US" sz="4000" dirty="0">
                <a:solidFill>
                  <a:schemeClr val="tx2"/>
                </a:solidFill>
              </a:rPr>
              <a:t>Responsibilities: All Fires</a:t>
            </a:r>
          </a:p>
        </p:txBody>
      </p:sp>
      <p:graphicFrame>
        <p:nvGraphicFramePr>
          <p:cNvPr id="57349" name="Content Placeholder 2">
            <a:extLst>
              <a:ext uri="{FF2B5EF4-FFF2-40B4-BE49-F238E27FC236}">
                <a16:creationId xmlns:a16="http://schemas.microsoft.com/office/drawing/2014/main" id="{377B022D-244B-C21D-28DF-85EAB5A1C17F}"/>
              </a:ext>
            </a:extLst>
          </p:cNvPr>
          <p:cNvGraphicFramePr>
            <a:graphicFrameLocks noGrp="1"/>
          </p:cNvGraphicFramePr>
          <p:nvPr>
            <p:ph idx="1"/>
            <p:extLst>
              <p:ext uri="{D42A27DB-BD31-4B8C-83A1-F6EECF244321}">
                <p14:modId xmlns:p14="http://schemas.microsoft.com/office/powerpoint/2010/main" val="2531198281"/>
              </p:ext>
            </p:extLst>
          </p:nvPr>
        </p:nvGraphicFramePr>
        <p:xfrm>
          <a:off x="309563" y="1825625"/>
          <a:ext cx="11577637" cy="4213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 Placeholder 1">
            <a:extLst>
              <a:ext uri="{FF2B5EF4-FFF2-40B4-BE49-F238E27FC236}">
                <a16:creationId xmlns:a16="http://schemas.microsoft.com/office/drawing/2014/main" id="{8964254C-9001-38AC-9DED-BD230A2F7851}"/>
              </a:ext>
            </a:extLst>
          </p:cNvPr>
          <p:cNvSpPr>
            <a:spLocks noGrp="1"/>
          </p:cNvSpPr>
          <p:nvPr>
            <p:ph type="body" sz="quarter" idx="10"/>
          </p:nvPr>
        </p:nvSpPr>
        <p:spPr/>
        <p:txBody>
          <a:bodyPr>
            <a:normAutofit lnSpcReduction="10000"/>
          </a:bodyPr>
          <a:lstStyle/>
          <a:p>
            <a:r>
              <a:rPr lang="en-US" dirty="0"/>
              <a:t>Fire Safety</a:t>
            </a:r>
          </a:p>
        </p:txBody>
      </p:sp>
    </p:spTree>
    <p:extLst>
      <p:ext uri="{BB962C8B-B14F-4D97-AF65-F5344CB8AC3E}">
        <p14:creationId xmlns:p14="http://schemas.microsoft.com/office/powerpoint/2010/main" val="25150039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eaLnBrk="1" hangingPunct="1"/>
            <a:r>
              <a:rPr lang="en-US" sz="4000" dirty="0">
                <a:solidFill>
                  <a:schemeClr val="tx2"/>
                </a:solidFill>
              </a:rPr>
              <a:t>Responsibilities: Large Patient Fire</a:t>
            </a:r>
          </a:p>
        </p:txBody>
      </p:sp>
      <p:graphicFrame>
        <p:nvGraphicFramePr>
          <p:cNvPr id="57349" name="Content Placeholder 2">
            <a:extLst>
              <a:ext uri="{FF2B5EF4-FFF2-40B4-BE49-F238E27FC236}">
                <a16:creationId xmlns:a16="http://schemas.microsoft.com/office/drawing/2014/main" id="{377B022D-244B-C21D-28DF-85EAB5A1C17F}"/>
              </a:ext>
            </a:extLst>
          </p:cNvPr>
          <p:cNvGraphicFramePr>
            <a:graphicFrameLocks noGrp="1"/>
          </p:cNvGraphicFramePr>
          <p:nvPr>
            <p:ph idx="1"/>
            <p:extLst>
              <p:ext uri="{D42A27DB-BD31-4B8C-83A1-F6EECF244321}">
                <p14:modId xmlns:p14="http://schemas.microsoft.com/office/powerpoint/2010/main" val="2195824151"/>
              </p:ext>
            </p:extLst>
          </p:nvPr>
        </p:nvGraphicFramePr>
        <p:xfrm>
          <a:off x="309563" y="1825625"/>
          <a:ext cx="11577637" cy="4213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 Placeholder 1">
            <a:extLst>
              <a:ext uri="{FF2B5EF4-FFF2-40B4-BE49-F238E27FC236}">
                <a16:creationId xmlns:a16="http://schemas.microsoft.com/office/drawing/2014/main" id="{8964254C-9001-38AC-9DED-BD230A2F7851}"/>
              </a:ext>
            </a:extLst>
          </p:cNvPr>
          <p:cNvSpPr>
            <a:spLocks noGrp="1"/>
          </p:cNvSpPr>
          <p:nvPr>
            <p:ph type="body" sz="quarter" idx="10"/>
          </p:nvPr>
        </p:nvSpPr>
        <p:spPr/>
        <p:txBody>
          <a:bodyPr>
            <a:normAutofit lnSpcReduction="10000"/>
          </a:bodyPr>
          <a:lstStyle/>
          <a:p>
            <a:r>
              <a:rPr lang="en-US" dirty="0"/>
              <a:t>Fire Safety</a:t>
            </a:r>
          </a:p>
        </p:txBody>
      </p:sp>
    </p:spTree>
    <p:extLst>
      <p:ext uri="{BB962C8B-B14F-4D97-AF65-F5344CB8AC3E}">
        <p14:creationId xmlns:p14="http://schemas.microsoft.com/office/powerpoint/2010/main" val="11116079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eaLnBrk="1" hangingPunct="1"/>
            <a:r>
              <a:rPr lang="en-US" sz="4000" dirty="0">
                <a:solidFill>
                  <a:schemeClr val="tx2"/>
                </a:solidFill>
              </a:rPr>
              <a:t>Responsibilities: Airway Fire</a:t>
            </a:r>
          </a:p>
        </p:txBody>
      </p:sp>
      <p:graphicFrame>
        <p:nvGraphicFramePr>
          <p:cNvPr id="57349" name="Content Placeholder 2">
            <a:extLst>
              <a:ext uri="{FF2B5EF4-FFF2-40B4-BE49-F238E27FC236}">
                <a16:creationId xmlns:a16="http://schemas.microsoft.com/office/drawing/2014/main" id="{377B022D-244B-C21D-28DF-85EAB5A1C17F}"/>
              </a:ext>
            </a:extLst>
          </p:cNvPr>
          <p:cNvGraphicFramePr>
            <a:graphicFrameLocks noGrp="1"/>
          </p:cNvGraphicFramePr>
          <p:nvPr>
            <p:ph idx="1"/>
            <p:extLst>
              <p:ext uri="{D42A27DB-BD31-4B8C-83A1-F6EECF244321}">
                <p14:modId xmlns:p14="http://schemas.microsoft.com/office/powerpoint/2010/main" val="2831436097"/>
              </p:ext>
            </p:extLst>
          </p:nvPr>
        </p:nvGraphicFramePr>
        <p:xfrm>
          <a:off x="309563" y="1825625"/>
          <a:ext cx="11577637" cy="4213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 Placeholder 1">
            <a:extLst>
              <a:ext uri="{FF2B5EF4-FFF2-40B4-BE49-F238E27FC236}">
                <a16:creationId xmlns:a16="http://schemas.microsoft.com/office/drawing/2014/main" id="{8964254C-9001-38AC-9DED-BD230A2F7851}"/>
              </a:ext>
            </a:extLst>
          </p:cNvPr>
          <p:cNvSpPr>
            <a:spLocks noGrp="1"/>
          </p:cNvSpPr>
          <p:nvPr>
            <p:ph type="body" sz="quarter" idx="10"/>
          </p:nvPr>
        </p:nvSpPr>
        <p:spPr/>
        <p:txBody>
          <a:bodyPr>
            <a:normAutofit lnSpcReduction="10000"/>
          </a:bodyPr>
          <a:lstStyle/>
          <a:p>
            <a:r>
              <a:rPr lang="en-US" dirty="0"/>
              <a:t>Fire Safety</a:t>
            </a:r>
          </a:p>
        </p:txBody>
      </p:sp>
    </p:spTree>
    <p:extLst>
      <p:ext uri="{BB962C8B-B14F-4D97-AF65-F5344CB8AC3E}">
        <p14:creationId xmlns:p14="http://schemas.microsoft.com/office/powerpoint/2010/main" val="5181478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eaLnBrk="1" hangingPunct="1"/>
            <a:r>
              <a:rPr lang="en-US" sz="4000" dirty="0">
                <a:solidFill>
                  <a:schemeClr val="tx2"/>
                </a:solidFill>
              </a:rPr>
              <a:t>Responsibilities: Equipment Fire</a:t>
            </a:r>
          </a:p>
        </p:txBody>
      </p:sp>
      <p:graphicFrame>
        <p:nvGraphicFramePr>
          <p:cNvPr id="4" name="Content Placeholder 3">
            <a:extLst>
              <a:ext uri="{FF2B5EF4-FFF2-40B4-BE49-F238E27FC236}">
                <a16:creationId xmlns:a16="http://schemas.microsoft.com/office/drawing/2014/main" id="{C680143D-2CB0-0DBC-A6E7-A7C76BB2FF8B}"/>
              </a:ext>
            </a:extLst>
          </p:cNvPr>
          <p:cNvGraphicFramePr>
            <a:graphicFrameLocks noGrp="1"/>
          </p:cNvGraphicFramePr>
          <p:nvPr>
            <p:ph idx="1"/>
            <p:extLst>
              <p:ext uri="{D42A27DB-BD31-4B8C-83A1-F6EECF244321}">
                <p14:modId xmlns:p14="http://schemas.microsoft.com/office/powerpoint/2010/main" val="2753930698"/>
              </p:ext>
            </p:extLst>
          </p:nvPr>
        </p:nvGraphicFramePr>
        <p:xfrm>
          <a:off x="309563" y="1825625"/>
          <a:ext cx="11577637" cy="4213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 Placeholder 1">
            <a:extLst>
              <a:ext uri="{FF2B5EF4-FFF2-40B4-BE49-F238E27FC236}">
                <a16:creationId xmlns:a16="http://schemas.microsoft.com/office/drawing/2014/main" id="{2B1ACA25-1384-2896-EBBF-4917886AE5DF}"/>
              </a:ext>
            </a:extLst>
          </p:cNvPr>
          <p:cNvSpPr>
            <a:spLocks noGrp="1"/>
          </p:cNvSpPr>
          <p:nvPr>
            <p:ph type="body" sz="quarter" idx="10"/>
          </p:nvPr>
        </p:nvSpPr>
        <p:spPr/>
        <p:txBody>
          <a:bodyPr>
            <a:normAutofit lnSpcReduction="10000"/>
          </a:bodyPr>
          <a:lstStyle/>
          <a:p>
            <a:r>
              <a:rPr lang="en-US" dirty="0"/>
              <a:t>Fire Safety</a:t>
            </a:r>
          </a:p>
        </p:txBody>
      </p:sp>
    </p:spTree>
    <p:extLst>
      <p:ext uri="{BB962C8B-B14F-4D97-AF65-F5344CB8AC3E}">
        <p14:creationId xmlns:p14="http://schemas.microsoft.com/office/powerpoint/2010/main" val="9418736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eaLnBrk="1" hangingPunct="1"/>
            <a:r>
              <a:rPr lang="en-US" sz="4000" dirty="0">
                <a:solidFill>
                  <a:schemeClr val="tx2"/>
                </a:solidFill>
              </a:rPr>
              <a:t>Responsibilities: OR Evacuation </a:t>
            </a:r>
          </a:p>
        </p:txBody>
      </p:sp>
      <p:sp>
        <p:nvSpPr>
          <p:cNvPr id="60419" name="Content Placeholder 2"/>
          <p:cNvSpPr>
            <a:spLocks noGrp="1"/>
          </p:cNvSpPr>
          <p:nvPr>
            <p:ph idx="1"/>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349242" indent="-349242"/>
            <a:endParaRPr lang="en-US" sz="2800" dirty="0">
              <a:solidFill>
                <a:schemeClr val="tx1"/>
              </a:solidFill>
            </a:endParaRPr>
          </a:p>
        </p:txBody>
      </p:sp>
      <p:sp>
        <p:nvSpPr>
          <p:cNvPr id="2" name="Text Placeholder 1">
            <a:extLst>
              <a:ext uri="{FF2B5EF4-FFF2-40B4-BE49-F238E27FC236}">
                <a16:creationId xmlns:a16="http://schemas.microsoft.com/office/drawing/2014/main" id="{7C759251-E1FC-F311-A210-E52E5D88C69F}"/>
              </a:ext>
            </a:extLst>
          </p:cNvPr>
          <p:cNvSpPr>
            <a:spLocks noGrp="1"/>
          </p:cNvSpPr>
          <p:nvPr>
            <p:ph type="body" sz="quarter" idx="10"/>
          </p:nvPr>
        </p:nvSpPr>
        <p:spPr/>
        <p:txBody>
          <a:bodyPr>
            <a:normAutofit lnSpcReduction="10000"/>
          </a:bodyPr>
          <a:lstStyle/>
          <a:p>
            <a:r>
              <a:rPr lang="en-US" dirty="0"/>
              <a:t>Fire Safety</a:t>
            </a:r>
          </a:p>
        </p:txBody>
      </p:sp>
      <p:graphicFrame>
        <p:nvGraphicFramePr>
          <p:cNvPr id="10" name="Diagram 9">
            <a:extLst>
              <a:ext uri="{FF2B5EF4-FFF2-40B4-BE49-F238E27FC236}">
                <a16:creationId xmlns:a16="http://schemas.microsoft.com/office/drawing/2014/main" id="{655ACBAF-FC30-0F2F-3998-D7295DBB9AA8}"/>
              </a:ext>
            </a:extLst>
          </p:cNvPr>
          <p:cNvGraphicFramePr/>
          <p:nvPr>
            <p:extLst>
              <p:ext uri="{D42A27DB-BD31-4B8C-83A1-F6EECF244321}">
                <p14:modId xmlns:p14="http://schemas.microsoft.com/office/powerpoint/2010/main" val="2700664685"/>
              </p:ext>
            </p:extLst>
          </p:nvPr>
        </p:nvGraphicFramePr>
        <p:xfrm>
          <a:off x="821093" y="1649411"/>
          <a:ext cx="10506269" cy="45656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31628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pic>
        <p:nvPicPr>
          <p:cNvPr id="4" name="Picture 3" descr="A white paper with red and green text&#10;&#10;Description automatically generated with medium confidence">
            <a:extLst>
              <a:ext uri="{FF2B5EF4-FFF2-40B4-BE49-F238E27FC236}">
                <a16:creationId xmlns:a16="http://schemas.microsoft.com/office/drawing/2014/main" id="{3B922591-D79A-EBF0-85DF-3B36A87D026D}"/>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3109" t="5890" r="7743" b="17910"/>
          <a:stretch/>
        </p:blipFill>
        <p:spPr>
          <a:xfrm>
            <a:off x="0" y="-89483"/>
            <a:ext cx="12192000" cy="6947484"/>
          </a:xfrm>
          <a:prstGeom prst="rect">
            <a:avLst/>
          </a:prstGeom>
        </p:spPr>
      </p:pic>
      <p:sp>
        <p:nvSpPr>
          <p:cNvPr id="50178" name="Title 1"/>
          <p:cNvSpPr>
            <a:spLocks noGrp="1"/>
          </p:cNvSpPr>
          <p:nvPr>
            <p:ph type="title"/>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eaLnBrk="1" hangingPunct="1"/>
            <a:r>
              <a:rPr lang="en-US" sz="4000" dirty="0">
                <a:solidFill>
                  <a:schemeClr val="bg2"/>
                </a:solidFill>
              </a:rPr>
              <a:t>Evacuation Types and Areas </a:t>
            </a:r>
          </a:p>
        </p:txBody>
      </p:sp>
      <p:sp>
        <p:nvSpPr>
          <p:cNvPr id="50179" name="Content Placeholder 2"/>
          <p:cNvSpPr>
            <a:spLocks noGrp="1"/>
          </p:cNvSpPr>
          <p:nvPr>
            <p:ph idx="1"/>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457189" indent="-457189">
              <a:tabLst>
                <a:tab pos="2166884" algn="l"/>
              </a:tabLst>
            </a:pPr>
            <a:r>
              <a:rPr lang="en-US" sz="3200" dirty="0">
                <a:solidFill>
                  <a:schemeClr val="bg2"/>
                </a:solidFill>
              </a:rPr>
              <a:t>Horizontal or vertical evacuation</a:t>
            </a:r>
          </a:p>
          <a:p>
            <a:pPr marL="457189" indent="-457189">
              <a:tabLst>
                <a:tab pos="2166884" algn="l"/>
              </a:tabLst>
            </a:pPr>
            <a:r>
              <a:rPr lang="en-US" sz="3200" dirty="0">
                <a:solidFill>
                  <a:schemeClr val="bg2"/>
                </a:solidFill>
              </a:rPr>
              <a:t>Fire doors</a:t>
            </a:r>
          </a:p>
          <a:p>
            <a:pPr marL="457189" indent="-457189">
              <a:tabLst>
                <a:tab pos="2166884" algn="l"/>
              </a:tabLst>
            </a:pPr>
            <a:r>
              <a:rPr lang="en-US" sz="3200" dirty="0">
                <a:solidFill>
                  <a:schemeClr val="bg2"/>
                </a:solidFill>
              </a:rPr>
              <a:t>Smoke compartments</a:t>
            </a:r>
          </a:p>
          <a:p>
            <a:pPr marL="457189" indent="-457189">
              <a:tabLst>
                <a:tab pos="2166884" algn="l"/>
              </a:tabLst>
            </a:pPr>
            <a:r>
              <a:rPr lang="en-US" sz="3200" dirty="0">
                <a:solidFill>
                  <a:schemeClr val="bg2"/>
                </a:solidFill>
              </a:rPr>
              <a:t>Evacuation floor plan maps</a:t>
            </a:r>
          </a:p>
        </p:txBody>
      </p:sp>
      <p:sp>
        <p:nvSpPr>
          <p:cNvPr id="2" name="Text Placeholder 1">
            <a:extLst>
              <a:ext uri="{FF2B5EF4-FFF2-40B4-BE49-F238E27FC236}">
                <a16:creationId xmlns:a16="http://schemas.microsoft.com/office/drawing/2014/main" id="{DBE409A0-0CF3-62F7-5DBF-374EB9C578FD}"/>
              </a:ext>
            </a:extLst>
          </p:cNvPr>
          <p:cNvSpPr>
            <a:spLocks noGrp="1"/>
          </p:cNvSpPr>
          <p:nvPr>
            <p:ph type="body" sz="quarter" idx="10"/>
          </p:nvPr>
        </p:nvSpPr>
        <p:spPr/>
        <p:txBody>
          <a:bodyPr>
            <a:normAutofit lnSpcReduction="10000"/>
          </a:bodyPr>
          <a:lstStyle/>
          <a:p>
            <a:r>
              <a:rPr lang="en-US"/>
              <a:t>Fire Safety</a:t>
            </a:r>
          </a:p>
        </p:txBody>
      </p:sp>
    </p:spTree>
    <p:extLst>
      <p:ext uri="{BB962C8B-B14F-4D97-AF65-F5344CB8AC3E}">
        <p14:creationId xmlns:p14="http://schemas.microsoft.com/office/powerpoint/2010/main" val="34482287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eaLnBrk="1" hangingPunct="1"/>
            <a:r>
              <a:rPr lang="en-US" sz="4000" dirty="0">
                <a:solidFill>
                  <a:schemeClr val="tx2"/>
                </a:solidFill>
              </a:rPr>
              <a:t>Evacuation Procedure: Remember to “RACE”</a:t>
            </a:r>
          </a:p>
        </p:txBody>
      </p:sp>
      <p:sp>
        <p:nvSpPr>
          <p:cNvPr id="51203" name="Content Placeholder 2"/>
          <p:cNvSpPr>
            <a:spLocks noGrp="1"/>
          </p:cNvSpPr>
          <p:nvPr>
            <p:ph idx="1"/>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eaLnBrk="1" hangingPunct="1">
              <a:buNone/>
            </a:pPr>
            <a:r>
              <a:rPr lang="en-US" sz="4000" b="1" dirty="0">
                <a:solidFill>
                  <a:schemeClr val="tx2"/>
                </a:solidFill>
              </a:rPr>
              <a:t>R</a:t>
            </a:r>
            <a:r>
              <a:rPr lang="en-US" sz="4000" dirty="0">
                <a:solidFill>
                  <a:schemeClr val="tx1"/>
                </a:solidFill>
              </a:rPr>
              <a:t>  Rescue</a:t>
            </a:r>
          </a:p>
          <a:p>
            <a:pPr eaLnBrk="1" hangingPunct="1">
              <a:buNone/>
            </a:pPr>
            <a:r>
              <a:rPr lang="en-US" sz="4000" b="1" dirty="0">
                <a:solidFill>
                  <a:schemeClr val="tx2"/>
                </a:solidFill>
              </a:rPr>
              <a:t>A</a:t>
            </a:r>
            <a:r>
              <a:rPr lang="en-US" sz="4000" dirty="0">
                <a:solidFill>
                  <a:schemeClr val="tx2"/>
                </a:solidFill>
              </a:rPr>
              <a:t> </a:t>
            </a:r>
            <a:r>
              <a:rPr lang="en-US" sz="4000" dirty="0">
                <a:solidFill>
                  <a:schemeClr val="tx1"/>
                </a:solidFill>
              </a:rPr>
              <a:t> Alarm/Alert</a:t>
            </a:r>
          </a:p>
          <a:p>
            <a:pPr eaLnBrk="1" hangingPunct="1">
              <a:buNone/>
            </a:pPr>
            <a:r>
              <a:rPr lang="en-US" sz="4000" b="1" dirty="0">
                <a:solidFill>
                  <a:schemeClr val="tx2"/>
                </a:solidFill>
              </a:rPr>
              <a:t>C</a:t>
            </a:r>
            <a:r>
              <a:rPr lang="en-US" sz="4000" dirty="0">
                <a:solidFill>
                  <a:schemeClr val="tx1"/>
                </a:solidFill>
              </a:rPr>
              <a:t>  Confine/Contain</a:t>
            </a:r>
          </a:p>
          <a:p>
            <a:pPr eaLnBrk="1" hangingPunct="1">
              <a:buNone/>
            </a:pPr>
            <a:r>
              <a:rPr lang="en-US" sz="4000" b="1" dirty="0">
                <a:solidFill>
                  <a:schemeClr val="tx2"/>
                </a:solidFill>
              </a:rPr>
              <a:t>E</a:t>
            </a:r>
            <a:r>
              <a:rPr lang="en-US" sz="4000" dirty="0">
                <a:solidFill>
                  <a:schemeClr val="tx2"/>
                </a:solidFill>
              </a:rPr>
              <a:t> </a:t>
            </a:r>
            <a:r>
              <a:rPr lang="en-US" sz="4000" dirty="0">
                <a:solidFill>
                  <a:schemeClr val="tx1"/>
                </a:solidFill>
              </a:rPr>
              <a:t> Evacuate</a:t>
            </a:r>
          </a:p>
          <a:p>
            <a:pPr eaLnBrk="1" hangingPunct="1">
              <a:buFont typeface="Arial" pitchFamily="34" charset="0"/>
              <a:buNone/>
            </a:pPr>
            <a:endParaRPr lang="en-US" dirty="0">
              <a:solidFill>
                <a:schemeClr val="tx1"/>
              </a:solidFill>
            </a:endParaRPr>
          </a:p>
        </p:txBody>
      </p:sp>
      <p:sp>
        <p:nvSpPr>
          <p:cNvPr id="2" name="Text Placeholder 1">
            <a:extLst>
              <a:ext uri="{FF2B5EF4-FFF2-40B4-BE49-F238E27FC236}">
                <a16:creationId xmlns:a16="http://schemas.microsoft.com/office/drawing/2014/main" id="{CE5AC1BA-7200-1334-DDF4-D1254218A1C6}"/>
              </a:ext>
            </a:extLst>
          </p:cNvPr>
          <p:cNvSpPr>
            <a:spLocks noGrp="1"/>
          </p:cNvSpPr>
          <p:nvPr>
            <p:ph type="body" sz="quarter" idx="10"/>
          </p:nvPr>
        </p:nvSpPr>
        <p:spPr/>
        <p:txBody>
          <a:bodyPr>
            <a:normAutofit lnSpcReduction="10000"/>
          </a:bodyPr>
          <a:lstStyle/>
          <a:p>
            <a:r>
              <a:rPr lang="en-US" dirty="0"/>
              <a:t>Fire Safety</a:t>
            </a:r>
            <a:endParaRPr lang="en-US"/>
          </a:p>
        </p:txBody>
      </p:sp>
    </p:spTree>
    <p:extLst>
      <p:ext uri="{BB962C8B-B14F-4D97-AF65-F5344CB8AC3E}">
        <p14:creationId xmlns:p14="http://schemas.microsoft.com/office/powerpoint/2010/main" val="38493851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eaLnBrk="1" hangingPunct="1"/>
            <a:r>
              <a:rPr lang="en-US" sz="4000" dirty="0">
                <a:solidFill>
                  <a:schemeClr val="tx2"/>
                </a:solidFill>
              </a:rPr>
              <a:t>Contacting the Fire Department</a:t>
            </a:r>
          </a:p>
        </p:txBody>
      </p:sp>
      <p:sp>
        <p:nvSpPr>
          <p:cNvPr id="63491" name="Content Placeholder 2"/>
          <p:cNvSpPr>
            <a:spLocks noGrp="1"/>
          </p:cNvSpPr>
          <p:nvPr>
            <p:ph sz="half" idx="1"/>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349242" indent="-349242"/>
            <a:r>
              <a:rPr lang="en-US" sz="3200" dirty="0">
                <a:solidFill>
                  <a:schemeClr val="tx1"/>
                </a:solidFill>
              </a:rPr>
              <a:t>Know </a:t>
            </a:r>
          </a:p>
          <a:p>
            <a:pPr marL="958827" lvl="1" indent="-349242"/>
            <a:r>
              <a:rPr lang="en-US" sz="3200" b="1" dirty="0"/>
              <a:t>How</a:t>
            </a:r>
            <a:r>
              <a:rPr lang="en-US" sz="3200" dirty="0"/>
              <a:t> the fire department is notified</a:t>
            </a:r>
            <a:endParaRPr lang="en-US" sz="3200" dirty="0">
              <a:solidFill>
                <a:schemeClr val="tx1"/>
              </a:solidFill>
            </a:endParaRPr>
          </a:p>
          <a:p>
            <a:pPr marL="958827" lvl="1" indent="-349242"/>
            <a:r>
              <a:rPr lang="en-US" sz="3200" b="1" dirty="0">
                <a:solidFill>
                  <a:schemeClr val="tx1"/>
                </a:solidFill>
              </a:rPr>
              <a:t>When </a:t>
            </a:r>
            <a:r>
              <a:rPr lang="en-US" sz="3200" dirty="0">
                <a:solidFill>
                  <a:schemeClr val="tx1"/>
                </a:solidFill>
              </a:rPr>
              <a:t>(</a:t>
            </a:r>
            <a:r>
              <a:rPr lang="en-US" sz="3200" dirty="0" err="1">
                <a:solidFill>
                  <a:schemeClr val="tx1"/>
                </a:solidFill>
              </a:rPr>
              <a:t>eg</a:t>
            </a:r>
            <a:r>
              <a:rPr lang="en-US" sz="3200" dirty="0">
                <a:solidFill>
                  <a:schemeClr val="tx1"/>
                </a:solidFill>
              </a:rPr>
              <a:t>, every fire event)</a:t>
            </a:r>
            <a:endParaRPr lang="en-US" sz="3200" b="1" dirty="0">
              <a:solidFill>
                <a:schemeClr val="tx1"/>
              </a:solidFill>
            </a:endParaRPr>
          </a:p>
          <a:p>
            <a:pPr marL="958827" lvl="1" indent="-349242"/>
            <a:r>
              <a:rPr lang="en-US" sz="3200" b="1" dirty="0">
                <a:solidFill>
                  <a:schemeClr val="tx1"/>
                </a:solidFill>
              </a:rPr>
              <a:t>Who</a:t>
            </a:r>
            <a:r>
              <a:rPr lang="en-US" sz="3200" dirty="0">
                <a:solidFill>
                  <a:schemeClr val="tx1"/>
                </a:solidFill>
              </a:rPr>
              <a:t> is responsible for notifying</a:t>
            </a:r>
          </a:p>
        </p:txBody>
      </p:sp>
      <p:pic>
        <p:nvPicPr>
          <p:cNvPr id="6" name="Content Placeholder 5" descr="Firefighter smiling">
            <a:extLst>
              <a:ext uri="{FF2B5EF4-FFF2-40B4-BE49-F238E27FC236}">
                <a16:creationId xmlns:a16="http://schemas.microsoft.com/office/drawing/2014/main" id="{45F7307F-B1AA-8FEB-3A6C-0D918F3FD64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13590"/>
            <a:ext cx="5710238" cy="3808719"/>
          </a:xfrm>
        </p:spPr>
      </p:pic>
      <p:sp>
        <p:nvSpPr>
          <p:cNvPr id="4" name="Text Placeholder 3">
            <a:extLst>
              <a:ext uri="{FF2B5EF4-FFF2-40B4-BE49-F238E27FC236}">
                <a16:creationId xmlns:a16="http://schemas.microsoft.com/office/drawing/2014/main" id="{FD6AB534-5412-6F10-600B-F7E7FACB1290}"/>
              </a:ext>
            </a:extLst>
          </p:cNvPr>
          <p:cNvSpPr>
            <a:spLocks noGrp="1"/>
          </p:cNvSpPr>
          <p:nvPr>
            <p:ph type="body" sz="quarter" idx="10"/>
          </p:nvPr>
        </p:nvSpPr>
        <p:spPr/>
        <p:txBody>
          <a:bodyPr>
            <a:normAutofit lnSpcReduction="10000"/>
          </a:bodyPr>
          <a:lstStyle/>
          <a:p>
            <a:r>
              <a:rPr lang="en-US" dirty="0"/>
              <a:t>Fire Safety</a:t>
            </a:r>
          </a:p>
        </p:txBody>
      </p:sp>
    </p:spTree>
    <p:extLst>
      <p:ext uri="{BB962C8B-B14F-4D97-AF65-F5344CB8AC3E}">
        <p14:creationId xmlns:p14="http://schemas.microsoft.com/office/powerpoint/2010/main" val="22900302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6C377C48-F184-8223-AC8A-AC664D42268D}"/>
              </a:ext>
            </a:extLst>
          </p:cNvPr>
          <p:cNvPicPr>
            <a:picLocks noGrp="1" noChangeAspect="1"/>
          </p:cNvPicPr>
          <p:nvPr>
            <p:ph sz="half" idx="2"/>
          </p:nvPr>
        </p:nvPicPr>
        <p:blipFill>
          <a:blip r:embed="rId3">
            <a:alphaModFix amt="40000"/>
            <a:extLst>
              <a:ext uri="{28A0092B-C50C-407E-A947-70E740481C1C}">
                <a14:useLocalDpi xmlns:a14="http://schemas.microsoft.com/office/drawing/2010/main" val="0"/>
              </a:ext>
            </a:extLst>
          </a:blip>
          <a:srcRect t="7812" b="7812"/>
          <a:stretch/>
        </p:blipFill>
        <p:spPr>
          <a:xfrm>
            <a:off x="0" y="-79"/>
            <a:ext cx="12192000" cy="6858079"/>
          </a:xfrm>
          <a:prstGeom prst="rect">
            <a:avLst/>
          </a:prstGeom>
        </p:spPr>
      </p:pic>
      <p:sp>
        <p:nvSpPr>
          <p:cNvPr id="2" name="Title 1"/>
          <p:cNvSpPr>
            <a:spLocks noGrp="1"/>
          </p:cNvSpPr>
          <p:nvPr>
            <p:ph type="title"/>
          </p:nvPr>
        </p:nvSpPr>
        <p:spPr/>
        <p:txBody>
          <a:bodyPr rtlCol="0">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defRPr/>
            </a:pPr>
            <a:r>
              <a:rPr lang="en-US" sz="4000" dirty="0">
                <a:solidFill>
                  <a:schemeClr val="bg1"/>
                </a:solidFill>
              </a:rPr>
              <a:t>The Local Authority Having Jurisdiction</a:t>
            </a:r>
          </a:p>
        </p:txBody>
      </p:sp>
      <p:sp>
        <p:nvSpPr>
          <p:cNvPr id="64515" name="Content Placeholder 2"/>
          <p:cNvSpPr>
            <a:spLocks noGrp="1"/>
          </p:cNvSpPr>
          <p:nvPr>
            <p:ph sz="half" idx="1"/>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457200" indent="-457200"/>
            <a:r>
              <a:rPr lang="en-US" sz="3200" dirty="0">
                <a:solidFill>
                  <a:schemeClr val="bg1"/>
                </a:solidFill>
              </a:rPr>
              <a:t>May assist with perioperative education programs</a:t>
            </a:r>
          </a:p>
          <a:p>
            <a:pPr marL="457200" indent="-457200"/>
            <a:r>
              <a:rPr lang="en-US" sz="3200" dirty="0">
                <a:solidFill>
                  <a:schemeClr val="bg1"/>
                </a:solidFill>
              </a:rPr>
              <a:t>Determine types of fire extinguishers</a:t>
            </a:r>
          </a:p>
          <a:p>
            <a:pPr marL="457200" indent="-457200"/>
            <a:r>
              <a:rPr lang="en-US" sz="3200" dirty="0">
                <a:solidFill>
                  <a:schemeClr val="bg1"/>
                </a:solidFill>
              </a:rPr>
              <a:t>Determine dispenser location and amount of alcohol-based hand hygiene product that can be stored </a:t>
            </a:r>
          </a:p>
        </p:txBody>
      </p:sp>
      <p:sp>
        <p:nvSpPr>
          <p:cNvPr id="5" name="Text Placeholder 4">
            <a:extLst>
              <a:ext uri="{FF2B5EF4-FFF2-40B4-BE49-F238E27FC236}">
                <a16:creationId xmlns:a16="http://schemas.microsoft.com/office/drawing/2014/main" id="{89F1E715-A037-EC86-29E3-612BCE269B74}"/>
              </a:ext>
            </a:extLst>
          </p:cNvPr>
          <p:cNvSpPr>
            <a:spLocks noGrp="1"/>
          </p:cNvSpPr>
          <p:nvPr>
            <p:ph type="body" sz="quarter" idx="10"/>
          </p:nvPr>
        </p:nvSpPr>
        <p:spPr/>
        <p:txBody>
          <a:bodyPr>
            <a:normAutofit lnSpcReduction="10000"/>
          </a:bodyPr>
          <a:lstStyle/>
          <a:p>
            <a:r>
              <a:rPr lang="en-US" dirty="0"/>
              <a:t>Fire Safety</a:t>
            </a:r>
          </a:p>
        </p:txBody>
      </p:sp>
    </p:spTree>
    <p:extLst>
      <p:ext uri="{BB962C8B-B14F-4D97-AF65-F5344CB8AC3E}">
        <p14:creationId xmlns:p14="http://schemas.microsoft.com/office/powerpoint/2010/main" val="3779884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925F32-5291-D8FF-7EC6-2B6D22C4866A}"/>
              </a:ext>
            </a:extLst>
          </p:cNvPr>
          <p:cNvSpPr>
            <a:spLocks noGrp="1"/>
          </p:cNvSpPr>
          <p:nvPr>
            <p:ph type="title"/>
          </p:nvPr>
        </p:nvSpPr>
        <p:spPr/>
        <p:txBody>
          <a:bodyPr/>
          <a:lstStyle/>
          <a:p>
            <a:r>
              <a:rPr lang="en-US" dirty="0"/>
              <a:t>References</a:t>
            </a:r>
          </a:p>
        </p:txBody>
      </p:sp>
      <p:sp>
        <p:nvSpPr>
          <p:cNvPr id="6" name="Content Placeholder 5">
            <a:extLst>
              <a:ext uri="{FF2B5EF4-FFF2-40B4-BE49-F238E27FC236}">
                <a16:creationId xmlns:a16="http://schemas.microsoft.com/office/drawing/2014/main" id="{04A061C2-AF77-5C10-9527-445A353C4C70}"/>
              </a:ext>
            </a:extLst>
          </p:cNvPr>
          <p:cNvSpPr>
            <a:spLocks noGrp="1"/>
          </p:cNvSpPr>
          <p:nvPr>
            <p:ph idx="1"/>
          </p:nvPr>
        </p:nvSpPr>
        <p:spPr/>
        <p:txBody>
          <a:bodyPr>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mn-lt"/>
              </a:rPr>
              <a:t>Surgical Fire Prevention</a:t>
            </a:r>
            <a:r>
              <a:rPr lang="en-US" sz="2800" dirty="0">
                <a:effectLst/>
                <a:latin typeface="+mn-lt"/>
                <a:ea typeface="Calibri" panose="020F0502020204030204" pitchFamily="34" charset="0"/>
                <a:cs typeface="Times New Roman" panose="02020603050405020304" pitchFamily="18" charset="0"/>
              </a:rPr>
              <a:t>. ECRI. Accessed December 8, 2023. </a:t>
            </a:r>
            <a:r>
              <a:rPr lang="en-US" sz="2800" u="sng" dirty="0">
                <a:solidFill>
                  <a:srgbClr val="0000FF"/>
                </a:solidFill>
                <a:effectLst/>
                <a:latin typeface="+mn-lt"/>
                <a:ea typeface="Calibri" panose="020F0502020204030204" pitchFamily="34" charset="0"/>
                <a:cs typeface="Times New Roman" panose="02020603050405020304" pitchFamily="18" charset="0"/>
              </a:rPr>
              <a:t>https://www.ecri.org/solutions/accident-forensic-investigation-services/surgical-fire-prevention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u="none" dirty="0">
                <a:effectLst/>
                <a:latin typeface="+mn-lt"/>
                <a:ea typeface="Calibri" panose="020F0502020204030204" pitchFamily="34" charset="0"/>
                <a:cs typeface="Times New Roman" panose="02020603050405020304" pitchFamily="18" charset="0"/>
              </a:rPr>
              <a:t>Surgical Fire Data. ECRI. 2009. Updated 2017.</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2800" dirty="0">
                <a:latin typeface="+mn-lt"/>
              </a:rPr>
              <a:t>Surgical Fires. ECRI. 2016. https://www.ecri.org/components/HRC/Pages/SafSec13_1.aspx </a:t>
            </a:r>
            <a:endParaRPr lang="en-US" sz="2800" dirty="0">
              <a:latin typeface="+mn-lt"/>
            </a:endParaRPr>
          </a:p>
          <a:p>
            <a:pPr marL="0" indent="0">
              <a:buNone/>
            </a:pPr>
            <a:r>
              <a:rPr lang="en-US" dirty="0">
                <a:latin typeface="+mn-lt"/>
              </a:rPr>
              <a:t>Wright R. Guideline for a Safe Environment of Care. Kyle E, ed. </a:t>
            </a:r>
            <a:r>
              <a:rPr lang="en-US" dirty="0" err="1">
                <a:latin typeface="+mn-lt"/>
              </a:rPr>
              <a:t>eGuidelines</a:t>
            </a:r>
            <a:r>
              <a:rPr lang="en-US" dirty="0">
                <a:latin typeface="+mn-lt"/>
              </a:rPr>
              <a:t>+ ed. Association of </a:t>
            </a:r>
            <a:r>
              <a:rPr lang="en-US" dirty="0" err="1">
                <a:latin typeface="+mn-lt"/>
              </a:rPr>
              <a:t>periOperative</a:t>
            </a:r>
            <a:r>
              <a:rPr lang="en-US" dirty="0">
                <a:latin typeface="+mn-lt"/>
              </a:rPr>
              <a:t> Registered Nurses (AORN), Inc.; 2023.</a:t>
            </a:r>
          </a:p>
          <a:p>
            <a:pPr marL="0" indent="0">
              <a:buNone/>
            </a:pPr>
            <a:r>
              <a:rPr lang="en-US" dirty="0">
                <a:latin typeface="+mn-lt"/>
              </a:rPr>
              <a:t>Culp Jr. WC, Kimbrough BA, Luna S. Flammability of surgical drapes and materials in varying concentrations of oxygen. Anesthesiology. 2013;119(4):770-776.</a:t>
            </a:r>
          </a:p>
        </p:txBody>
      </p:sp>
      <p:sp>
        <p:nvSpPr>
          <p:cNvPr id="7" name="Text Placeholder 6">
            <a:extLst>
              <a:ext uri="{FF2B5EF4-FFF2-40B4-BE49-F238E27FC236}">
                <a16:creationId xmlns:a16="http://schemas.microsoft.com/office/drawing/2014/main" id="{F02166BD-A1C9-6F2F-B509-960A015B0C85}"/>
              </a:ext>
            </a:extLst>
          </p:cNvPr>
          <p:cNvSpPr>
            <a:spLocks noGrp="1"/>
          </p:cNvSpPr>
          <p:nvPr>
            <p:ph type="body" sz="quarter" idx="10"/>
          </p:nvPr>
        </p:nvSpPr>
        <p:spPr/>
        <p:txBody>
          <a:bodyPr>
            <a:normAutofit lnSpcReduction="10000"/>
          </a:bodyPr>
          <a:lstStyle/>
          <a:p>
            <a:r>
              <a:rPr lang="en-US" dirty="0"/>
              <a:t>Fire Safety</a:t>
            </a:r>
          </a:p>
        </p:txBody>
      </p:sp>
    </p:spTree>
    <p:extLst>
      <p:ext uri="{BB962C8B-B14F-4D97-AF65-F5344CB8AC3E}">
        <p14:creationId xmlns:p14="http://schemas.microsoft.com/office/powerpoint/2010/main" val="56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E938F-B839-5621-7C3D-F5365265EA16}"/>
              </a:ext>
            </a:extLst>
          </p:cNvPr>
          <p:cNvSpPr>
            <a:spLocks noGrp="1"/>
          </p:cNvSpPr>
          <p:nvPr>
            <p:ph type="title"/>
          </p:nvPr>
        </p:nvSpPr>
        <p:spPr/>
        <p:txBody>
          <a:bodyPr/>
          <a:lstStyle/>
          <a:p>
            <a:r>
              <a:rPr lang="en-US" dirty="0"/>
              <a:t>Surgical Fire Sites</a:t>
            </a:r>
          </a:p>
        </p:txBody>
      </p:sp>
      <p:sp>
        <p:nvSpPr>
          <p:cNvPr id="4" name="Text Placeholder 3">
            <a:extLst>
              <a:ext uri="{FF2B5EF4-FFF2-40B4-BE49-F238E27FC236}">
                <a16:creationId xmlns:a16="http://schemas.microsoft.com/office/drawing/2014/main" id="{2E7AB800-A899-EC9D-28B6-52AAC1EEC0A3}"/>
              </a:ext>
            </a:extLst>
          </p:cNvPr>
          <p:cNvSpPr>
            <a:spLocks noGrp="1"/>
          </p:cNvSpPr>
          <p:nvPr>
            <p:ph type="body" sz="quarter" idx="10"/>
          </p:nvPr>
        </p:nvSpPr>
        <p:spPr/>
        <p:txBody>
          <a:bodyPr>
            <a:normAutofit lnSpcReduction="10000"/>
          </a:bodyPr>
          <a:lstStyle/>
          <a:p>
            <a:r>
              <a:rPr lang="en-US" dirty="0"/>
              <a:t>Fire Safety</a:t>
            </a:r>
          </a:p>
        </p:txBody>
      </p:sp>
      <p:graphicFrame>
        <p:nvGraphicFramePr>
          <p:cNvPr id="5" name="Content Placeholder 4">
            <a:extLst>
              <a:ext uri="{FF2B5EF4-FFF2-40B4-BE49-F238E27FC236}">
                <a16:creationId xmlns:a16="http://schemas.microsoft.com/office/drawing/2014/main" id="{E06B6A79-028F-5B13-12DC-A4C76E143FD4}"/>
              </a:ext>
            </a:extLst>
          </p:cNvPr>
          <p:cNvGraphicFramePr>
            <a:graphicFrameLocks noGrp="1"/>
          </p:cNvGraphicFramePr>
          <p:nvPr>
            <p:ph idx="1"/>
            <p:extLst>
              <p:ext uri="{D42A27DB-BD31-4B8C-83A1-F6EECF244321}">
                <p14:modId xmlns:p14="http://schemas.microsoft.com/office/powerpoint/2010/main" val="4169819715"/>
              </p:ext>
            </p:extLst>
          </p:nvPr>
        </p:nvGraphicFramePr>
        <p:xfrm>
          <a:off x="309563" y="1825625"/>
          <a:ext cx="11577637" cy="4213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2686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777CE-D25A-B762-D7DC-CF2639CDB5EE}"/>
              </a:ext>
            </a:extLst>
          </p:cNvPr>
          <p:cNvSpPr>
            <a:spLocks noGrp="1"/>
          </p:cNvSpPr>
          <p:nvPr>
            <p:ph type="ctrTitle"/>
          </p:nvPr>
        </p:nvSpPr>
        <p:spPr/>
        <p:txBody>
          <a:bodyPr>
            <a:normAutofit/>
          </a:bodyPr>
          <a:lstStyle/>
          <a:p>
            <a:r>
              <a:rPr lang="en-US" dirty="0"/>
              <a:t>Fire Triangle</a:t>
            </a:r>
          </a:p>
        </p:txBody>
      </p:sp>
      <p:sp>
        <p:nvSpPr>
          <p:cNvPr id="3" name="Subtitle 2">
            <a:extLst>
              <a:ext uri="{FF2B5EF4-FFF2-40B4-BE49-F238E27FC236}">
                <a16:creationId xmlns:a16="http://schemas.microsoft.com/office/drawing/2014/main" id="{3973CB0F-E0C8-219A-83AD-BC4FA809A1D0}"/>
              </a:ext>
            </a:extLst>
          </p:cNvPr>
          <p:cNvSpPr>
            <a:spLocks noGrp="1"/>
          </p:cNvSpPr>
          <p:nvPr>
            <p:ph type="subTitle" idx="4294967295"/>
          </p:nvPr>
        </p:nvSpPr>
        <p:spPr>
          <a:xfrm>
            <a:off x="1524000" y="3602038"/>
            <a:ext cx="9144000" cy="1655762"/>
          </a:xfrm>
        </p:spPr>
        <p:txBody>
          <a:bodyPr/>
          <a:lstStyle/>
          <a:p>
            <a:endParaRPr lang="en-US" dirty="0"/>
          </a:p>
        </p:txBody>
      </p:sp>
      <p:pic>
        <p:nvPicPr>
          <p:cNvPr id="5" name="Picture 4">
            <a:extLst>
              <a:ext uri="{FF2B5EF4-FFF2-40B4-BE49-F238E27FC236}">
                <a16:creationId xmlns:a16="http://schemas.microsoft.com/office/drawing/2014/main" id="{D85C1210-B586-2807-311D-59784E384E4A}"/>
              </a:ext>
            </a:extLst>
          </p:cNvPr>
          <p:cNvPicPr>
            <a:picLocks noChangeAspect="1"/>
          </p:cNvPicPr>
          <p:nvPr/>
        </p:nvPicPr>
        <p:blipFill>
          <a:blip r:embed="rId3"/>
          <a:stretch>
            <a:fillRect/>
          </a:stretch>
        </p:blipFill>
        <p:spPr>
          <a:xfrm>
            <a:off x="3952576" y="2130626"/>
            <a:ext cx="4286848" cy="4401164"/>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79916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08AB4D-7C55-DC33-4247-32CF4BEB9D17}"/>
              </a:ext>
            </a:extLst>
          </p:cNvPr>
          <p:cNvSpPr>
            <a:spLocks noGrp="1"/>
          </p:cNvSpPr>
          <p:nvPr>
            <p:ph type="body" sz="quarter" idx="10"/>
          </p:nvPr>
        </p:nvSpPr>
        <p:spPr/>
        <p:txBody>
          <a:bodyPr>
            <a:normAutofit lnSpcReduction="10000"/>
          </a:bodyPr>
          <a:lstStyle/>
          <a:p>
            <a:r>
              <a:rPr lang="en-US" dirty="0"/>
              <a:t>Fire Safety</a:t>
            </a:r>
          </a:p>
        </p:txBody>
      </p:sp>
      <p:pic>
        <p:nvPicPr>
          <p:cNvPr id="6" name="Content Placeholder 5">
            <a:extLst>
              <a:ext uri="{FF2B5EF4-FFF2-40B4-BE49-F238E27FC236}">
                <a16:creationId xmlns:a16="http://schemas.microsoft.com/office/drawing/2014/main" id="{D4E06C5F-4866-5F31-C586-2EC9979B77D6}"/>
              </a:ext>
            </a:extLst>
          </p:cNvPr>
          <p:cNvPicPr>
            <a:picLocks noGrp="1" noChangeAspect="1"/>
          </p:cNvPicPr>
          <p:nvPr>
            <p:ph idx="4294967295"/>
          </p:nvPr>
        </p:nvPicPr>
        <p:blipFill rotWithShape="1">
          <a:blip r:embed="rId3">
            <a:alphaModFix amt="20000"/>
            <a:extLst>
              <a:ext uri="{28A0092B-C50C-407E-A947-70E740481C1C}">
                <a14:useLocalDpi xmlns:a14="http://schemas.microsoft.com/office/drawing/2010/main" val="0"/>
              </a:ext>
            </a:extLst>
          </a:blip>
          <a:srcRect b="25698"/>
          <a:stretch/>
        </p:blipFill>
        <p:spPr>
          <a:xfrm>
            <a:off x="0" y="0"/>
            <a:ext cx="12192000" cy="6858000"/>
          </a:xfrm>
          <a:prstGeom prst="rect">
            <a:avLst/>
          </a:prstGeom>
          <a:ln>
            <a:solidFill>
              <a:schemeClr val="tx1"/>
            </a:solidFill>
          </a:ln>
          <a:effectLst>
            <a:outerShdw blurRad="292100" dist="139700" dir="2700000" algn="tl" rotWithShape="0">
              <a:srgbClr val="333333">
                <a:alpha val="65000"/>
              </a:srgbClr>
            </a:outerShdw>
          </a:effectLst>
        </p:spPr>
      </p:pic>
      <p:sp>
        <p:nvSpPr>
          <p:cNvPr id="3" name="Title 2">
            <a:extLst>
              <a:ext uri="{FF2B5EF4-FFF2-40B4-BE49-F238E27FC236}">
                <a16:creationId xmlns:a16="http://schemas.microsoft.com/office/drawing/2014/main" id="{3AC534DB-2AAF-6EFE-48C5-9BB37E6C2C4B}"/>
              </a:ext>
            </a:extLst>
          </p:cNvPr>
          <p:cNvSpPr>
            <a:spLocks noGrp="1"/>
          </p:cNvSpPr>
          <p:nvPr>
            <p:ph type="title" idx="4294967295"/>
          </p:nvPr>
        </p:nvSpPr>
        <p:spPr>
          <a:xfrm>
            <a:off x="559792" y="965795"/>
            <a:ext cx="10995025" cy="1106488"/>
          </a:xfrm>
        </p:spPr>
        <p:txBody>
          <a:bodyP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4000" dirty="0">
                <a:solidFill>
                  <a:schemeClr val="bg1"/>
                </a:solidFill>
                <a:latin typeface="Arial" panose="020B0604020202020204" pitchFamily="34" charset="0"/>
                <a:cs typeface="Arial" panose="020B0604020202020204" pitchFamily="34" charset="0"/>
              </a:rPr>
              <a:t>Fire Prevention Starts with Assessment of Risk</a:t>
            </a:r>
          </a:p>
        </p:txBody>
      </p:sp>
      <p:sp>
        <p:nvSpPr>
          <p:cNvPr id="7" name="TextBox 6">
            <a:extLst>
              <a:ext uri="{FF2B5EF4-FFF2-40B4-BE49-F238E27FC236}">
                <a16:creationId xmlns:a16="http://schemas.microsoft.com/office/drawing/2014/main" id="{CC88A708-1247-D5AC-7F57-A8C3C09973C1}"/>
              </a:ext>
            </a:extLst>
          </p:cNvPr>
          <p:cNvSpPr txBox="1"/>
          <p:nvPr/>
        </p:nvSpPr>
        <p:spPr>
          <a:xfrm>
            <a:off x="204192" y="196334"/>
            <a:ext cx="711200" cy="338554"/>
          </a:xfrm>
          <a:prstGeom prst="rect">
            <a:avLst/>
          </a:prstGeom>
          <a:solidFill>
            <a:schemeClr val="tx2"/>
          </a:solidFill>
          <a:ln w="12700">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600" b="1" dirty="0">
                <a:solidFill>
                  <a:schemeClr val="bg1"/>
                </a:solidFill>
              </a:rPr>
              <a:t>3.2</a:t>
            </a:r>
          </a:p>
        </p:txBody>
      </p:sp>
      <p:sp>
        <p:nvSpPr>
          <p:cNvPr id="8" name="TextBox 7">
            <a:extLst>
              <a:ext uri="{FF2B5EF4-FFF2-40B4-BE49-F238E27FC236}">
                <a16:creationId xmlns:a16="http://schemas.microsoft.com/office/drawing/2014/main" id="{09C4F70B-0F30-0A1A-D6F7-21F6B1D1C26F}"/>
              </a:ext>
            </a:extLst>
          </p:cNvPr>
          <p:cNvSpPr txBox="1"/>
          <p:nvPr/>
        </p:nvSpPr>
        <p:spPr>
          <a:xfrm>
            <a:off x="1085463" y="2866400"/>
            <a:ext cx="9642762" cy="2554545"/>
          </a:xfrm>
          <a:prstGeom prst="rect">
            <a:avLst/>
          </a:prstGeom>
          <a:noFill/>
        </p:spPr>
        <p:txBody>
          <a:bodyPr wrap="square">
            <a:spAutoFit/>
          </a:bodyPr>
          <a:lstStyle/>
          <a:p>
            <a:pPr algn="ctr"/>
            <a:r>
              <a:rPr lang="en-US" sz="3200" dirty="0">
                <a:solidFill>
                  <a:schemeClr val="bg1"/>
                </a:solidFill>
              </a:rPr>
              <a:t>“As part of the preprocedural briefing process, the </a:t>
            </a:r>
            <a:r>
              <a:rPr lang="en-US" sz="3200" b="1" i="1" dirty="0">
                <a:solidFill>
                  <a:schemeClr val="bg1"/>
                </a:solidFill>
              </a:rPr>
              <a:t>perioperative team </a:t>
            </a:r>
            <a:r>
              <a:rPr lang="en-US" sz="3200" dirty="0">
                <a:solidFill>
                  <a:schemeClr val="bg1"/>
                </a:solidFill>
              </a:rPr>
              <a:t>should initiate a fire risk assessment to assess for the presence of the three elements of the fire triangle.” </a:t>
            </a:r>
          </a:p>
          <a:p>
            <a:pPr algn="ctr"/>
            <a:r>
              <a:rPr lang="en-US" sz="3200" dirty="0">
                <a:solidFill>
                  <a:schemeClr val="bg1"/>
                </a:solidFill>
              </a:rPr>
              <a:t>[</a:t>
            </a:r>
            <a:r>
              <a:rPr lang="en-US" sz="3200" i="1" dirty="0">
                <a:solidFill>
                  <a:schemeClr val="bg1"/>
                </a:solidFill>
              </a:rPr>
              <a:t>Recommendation</a:t>
            </a:r>
            <a:r>
              <a:rPr lang="en-US" sz="3200" dirty="0">
                <a:solidFill>
                  <a:schemeClr val="bg1"/>
                </a:solidFill>
              </a:rPr>
              <a:t>]</a:t>
            </a:r>
          </a:p>
        </p:txBody>
      </p:sp>
    </p:spTree>
    <p:extLst>
      <p:ext uri="{BB962C8B-B14F-4D97-AF65-F5344CB8AC3E}">
        <p14:creationId xmlns:p14="http://schemas.microsoft.com/office/powerpoint/2010/main" val="3765209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pic>
        <p:nvPicPr>
          <p:cNvPr id="8" name="Picture 7" descr="A person with a neck injury&#10;&#10;Description automatically generated with medium confidence">
            <a:extLst>
              <a:ext uri="{FF2B5EF4-FFF2-40B4-BE49-F238E27FC236}">
                <a16:creationId xmlns:a16="http://schemas.microsoft.com/office/drawing/2014/main" id="{1844F907-C7B3-364A-F9D4-A87BDBB68E6D}"/>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backgroundRemoval t="6167" b="90000" l="9983" r="89848">
                        <a14:foregroundMark x1="42132" y1="9167" x2="49746" y2="6167"/>
                        <a14:foregroundMark x1="49746" y1="6167" x2="58714" y2="9167"/>
                        <a14:backgroundMark x1="16582" y1="36500" x2="13029" y2="32833"/>
                      </a14:backgroundRemoval>
                    </a14:imgEffect>
                  </a14:imgLayer>
                </a14:imgProps>
              </a:ext>
              <a:ext uri="{28A0092B-C50C-407E-A947-70E740481C1C}">
                <a14:useLocalDpi xmlns:a14="http://schemas.microsoft.com/office/drawing/2010/main" val="0"/>
              </a:ext>
            </a:extLst>
          </a:blip>
          <a:stretch>
            <a:fillRect/>
          </a:stretch>
        </p:blipFill>
        <p:spPr>
          <a:xfrm>
            <a:off x="3151620" y="282983"/>
            <a:ext cx="6197653" cy="6292034"/>
          </a:xfrm>
          <a:prstGeom prst="rect">
            <a:avLst/>
          </a:prstGeom>
          <a:noFill/>
        </p:spPr>
      </p:pic>
      <p:sp>
        <p:nvSpPr>
          <p:cNvPr id="12290" name="Title 1"/>
          <p:cNvSpPr>
            <a:spLocks noGrp="1"/>
          </p:cNvSpPr>
          <p:nvPr>
            <p:ph type="title"/>
          </p:nvPr>
        </p:nvSpPr>
        <p:spPr/>
        <p:txBody>
          <a:bodyPr vert="horz" lIns="91440" tIns="45720" rIns="91440" bIns="45720" rtlCol="0" anchor="ct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914400"/>
            <a:r>
              <a:rPr lang="en-US" sz="4400" kern="1200" dirty="0">
                <a:solidFill>
                  <a:schemeClr val="bg1"/>
                </a:solidFill>
                <a:latin typeface="+mj-lt"/>
                <a:ea typeface="+mj-ea"/>
                <a:cs typeface="+mj-cs"/>
              </a:rPr>
              <a:t>High-Potential Procedures</a:t>
            </a:r>
          </a:p>
        </p:txBody>
      </p:sp>
      <p:sp>
        <p:nvSpPr>
          <p:cNvPr id="9" name="Content Placeholder 8">
            <a:extLst>
              <a:ext uri="{FF2B5EF4-FFF2-40B4-BE49-F238E27FC236}">
                <a16:creationId xmlns:a16="http://schemas.microsoft.com/office/drawing/2014/main" id="{668CD2DB-FC7C-969D-F808-AC0DC8CAE786}"/>
              </a:ext>
            </a:extLst>
          </p:cNvPr>
          <p:cNvSpPr>
            <a:spLocks noGrp="1"/>
          </p:cNvSpPr>
          <p:nvPr>
            <p:ph idx="1"/>
          </p:nvPr>
        </p:nvSpPr>
        <p:spPr/>
        <p:txBody>
          <a:bodyPr/>
          <a:lstStyle/>
          <a:p>
            <a:pPr defTabSz="1097253">
              <a:spcAft>
                <a:spcPts val="600"/>
              </a:spcAft>
            </a:pPr>
            <a:r>
              <a:rPr lang="en-US" sz="2520" kern="1200" dirty="0">
                <a:solidFill>
                  <a:schemeClr val="bg1"/>
                </a:solidFill>
                <a:latin typeface="+mn-lt"/>
                <a:ea typeface="+mn-ea"/>
                <a:cs typeface="+mn-cs"/>
              </a:rPr>
              <a:t>Surgical procedures performed above the xiphoid process and in the oropharynx carry the greatest risk: </a:t>
            </a:r>
          </a:p>
          <a:p>
            <a:pPr marL="822939" lvl="1" indent="-411470" defTabSz="1097253">
              <a:spcAft>
                <a:spcPts val="600"/>
              </a:spcAft>
              <a:buFont typeface="Arial" panose="020B0604020202020204" pitchFamily="34" charset="0"/>
              <a:buChar char="•"/>
            </a:pPr>
            <a:r>
              <a:rPr lang="en-US" sz="2520" kern="1200" dirty="0">
                <a:solidFill>
                  <a:schemeClr val="bg1"/>
                </a:solidFill>
                <a:latin typeface="+mn-lt"/>
                <a:ea typeface="+mn-ea"/>
                <a:cs typeface="+mn-cs"/>
              </a:rPr>
              <a:t>Lesion removal on the head, neck, or face</a:t>
            </a:r>
          </a:p>
          <a:p>
            <a:pPr marL="822939" lvl="1" indent="-411470" defTabSz="1097253">
              <a:spcAft>
                <a:spcPts val="600"/>
              </a:spcAft>
              <a:buFont typeface="Arial" panose="020B0604020202020204" pitchFamily="34" charset="0"/>
              <a:buChar char="•"/>
            </a:pPr>
            <a:r>
              <a:rPr lang="en-US" sz="2520" kern="1200" dirty="0">
                <a:solidFill>
                  <a:schemeClr val="bg1"/>
                </a:solidFill>
                <a:latin typeface="+mn-lt"/>
                <a:ea typeface="+mn-ea"/>
                <a:cs typeface="+mn-cs"/>
              </a:rPr>
              <a:t>Tonsillectomy</a:t>
            </a:r>
          </a:p>
          <a:p>
            <a:pPr marL="822939" lvl="1" indent="-411470" defTabSz="1097253">
              <a:spcAft>
                <a:spcPts val="600"/>
              </a:spcAft>
              <a:buFont typeface="Arial" panose="020B0604020202020204" pitchFamily="34" charset="0"/>
              <a:buChar char="•"/>
            </a:pPr>
            <a:r>
              <a:rPr lang="en-US" sz="2520" kern="1200" dirty="0">
                <a:solidFill>
                  <a:schemeClr val="bg1"/>
                </a:solidFill>
                <a:latin typeface="+mn-lt"/>
                <a:ea typeface="+mn-ea"/>
                <a:cs typeface="+mn-cs"/>
              </a:rPr>
              <a:t>Tracheostomy</a:t>
            </a:r>
          </a:p>
          <a:p>
            <a:pPr marL="822939" lvl="1" indent="-411470" defTabSz="1097253">
              <a:spcAft>
                <a:spcPts val="600"/>
              </a:spcAft>
              <a:buFont typeface="Arial" panose="020B0604020202020204" pitchFamily="34" charset="0"/>
              <a:buChar char="•"/>
            </a:pPr>
            <a:r>
              <a:rPr lang="en-US" sz="2520" kern="1200" dirty="0">
                <a:solidFill>
                  <a:schemeClr val="bg1"/>
                </a:solidFill>
                <a:latin typeface="+mn-lt"/>
                <a:ea typeface="+mn-ea"/>
                <a:cs typeface="+mn-cs"/>
              </a:rPr>
              <a:t>Burr hole surgery</a:t>
            </a:r>
          </a:p>
          <a:p>
            <a:pPr marL="822939" lvl="1" indent="-411470" defTabSz="1097253">
              <a:spcAft>
                <a:spcPts val="600"/>
              </a:spcAft>
              <a:buFont typeface="Arial" panose="020B0604020202020204" pitchFamily="34" charset="0"/>
              <a:buChar char="•"/>
            </a:pPr>
            <a:r>
              <a:rPr lang="en-US" sz="2520" kern="1200" dirty="0">
                <a:solidFill>
                  <a:schemeClr val="bg1"/>
                </a:solidFill>
                <a:latin typeface="+mn-lt"/>
                <a:ea typeface="+mn-ea"/>
                <a:cs typeface="+mn-cs"/>
              </a:rPr>
              <a:t>Removal of laryngeal </a:t>
            </a:r>
            <a:r>
              <a:rPr lang="en-US" sz="2520" kern="1200" dirty="0" err="1">
                <a:solidFill>
                  <a:schemeClr val="bg1"/>
                </a:solidFill>
                <a:latin typeface="+mn-lt"/>
                <a:ea typeface="+mn-ea"/>
                <a:cs typeface="+mn-cs"/>
              </a:rPr>
              <a:t>papillomas</a:t>
            </a:r>
            <a:endParaRPr lang="en-US" sz="2520" kern="1200" dirty="0">
              <a:solidFill>
                <a:schemeClr val="bg1"/>
              </a:solidFill>
              <a:latin typeface="+mn-lt"/>
              <a:ea typeface="+mn-ea"/>
              <a:cs typeface="+mn-cs"/>
            </a:endParaRPr>
          </a:p>
        </p:txBody>
      </p:sp>
      <p:sp>
        <p:nvSpPr>
          <p:cNvPr id="10" name="Text Placeholder 9">
            <a:extLst>
              <a:ext uri="{FF2B5EF4-FFF2-40B4-BE49-F238E27FC236}">
                <a16:creationId xmlns:a16="http://schemas.microsoft.com/office/drawing/2014/main" id="{A2CF7142-ABAA-E149-0CD9-096CC6779E1B}"/>
              </a:ext>
            </a:extLst>
          </p:cNvPr>
          <p:cNvSpPr>
            <a:spLocks noGrp="1"/>
          </p:cNvSpPr>
          <p:nvPr>
            <p:ph type="body" sz="quarter" idx="10"/>
          </p:nvPr>
        </p:nvSpPr>
        <p:spPr/>
        <p:txBody>
          <a:bodyPr>
            <a:normAutofit lnSpcReduction="10000"/>
          </a:bodyPr>
          <a:lstStyle/>
          <a:p>
            <a:r>
              <a:rPr lang="en-US" dirty="0"/>
              <a:t>Fire Safety</a:t>
            </a:r>
          </a:p>
        </p:txBody>
      </p:sp>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8EC01C9C-CEA2-B431-B550-EE6A7490BF1B}"/>
                  </a:ext>
                </a:extLst>
              </p14:cNvPr>
              <p14:cNvContentPartPr/>
              <p14:nvPr/>
            </p14:nvContentPartPr>
            <p14:xfrm>
              <a:off x="5841125" y="3545684"/>
              <a:ext cx="784440" cy="360"/>
            </p14:xfrm>
          </p:contentPart>
        </mc:Choice>
        <mc:Fallback xmlns="">
          <p:pic>
            <p:nvPicPr>
              <p:cNvPr id="13" name="Ink 12">
                <a:extLst>
                  <a:ext uri="{FF2B5EF4-FFF2-40B4-BE49-F238E27FC236}">
                    <a16:creationId xmlns:a16="http://schemas.microsoft.com/office/drawing/2014/main" id="{8EC01C9C-CEA2-B431-B550-EE6A7490BF1B}"/>
                  </a:ext>
                </a:extLst>
              </p:cNvPr>
              <p:cNvPicPr/>
              <p:nvPr/>
            </p:nvPicPr>
            <p:blipFill>
              <a:blip r:embed="rId6"/>
              <a:stretch>
                <a:fillRect/>
              </a:stretch>
            </p:blipFill>
            <p:spPr>
              <a:xfrm>
                <a:off x="5778125" y="3482684"/>
                <a:ext cx="910080" cy="126000"/>
              </a:xfrm>
              <a:prstGeom prst="rect">
                <a:avLst/>
              </a:prstGeom>
            </p:spPr>
          </p:pic>
        </mc:Fallback>
      </mc:AlternateContent>
      <p:grpSp>
        <p:nvGrpSpPr>
          <p:cNvPr id="12338" name="Group 12337">
            <a:extLst>
              <a:ext uri="{FF2B5EF4-FFF2-40B4-BE49-F238E27FC236}">
                <a16:creationId xmlns:a16="http://schemas.microsoft.com/office/drawing/2014/main" id="{22AA25C0-34E0-781A-5015-1575547C8835}"/>
              </a:ext>
            </a:extLst>
          </p:cNvPr>
          <p:cNvGrpSpPr/>
          <p:nvPr/>
        </p:nvGrpSpPr>
        <p:grpSpPr>
          <a:xfrm>
            <a:off x="5672645" y="3601484"/>
            <a:ext cx="1101240" cy="635040"/>
            <a:chOff x="5672645" y="3601484"/>
            <a:chExt cx="1101240" cy="635040"/>
          </a:xfrm>
        </p:grpSpPr>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26FAA74B-5019-9545-1A31-A34BDABC1004}"/>
                    </a:ext>
                  </a:extLst>
                </p14:cNvPr>
                <p14:cNvContentPartPr/>
                <p14:nvPr/>
              </p14:nvContentPartPr>
              <p14:xfrm>
                <a:off x="5803685" y="3601484"/>
                <a:ext cx="360" cy="360"/>
              </p14:xfrm>
            </p:contentPart>
          </mc:Choice>
          <mc:Fallback xmlns="">
            <p:pic>
              <p:nvPicPr>
                <p:cNvPr id="16" name="Ink 15">
                  <a:extLst>
                    <a:ext uri="{FF2B5EF4-FFF2-40B4-BE49-F238E27FC236}">
                      <a16:creationId xmlns:a16="http://schemas.microsoft.com/office/drawing/2014/main" id="{26FAA74B-5019-9545-1A31-A34BDABC1004}"/>
                    </a:ext>
                  </a:extLst>
                </p:cNvPr>
                <p:cNvPicPr/>
                <p:nvPr/>
              </p:nvPicPr>
              <p:blipFill>
                <a:blip r:embed="rId8"/>
                <a:stretch>
                  <a:fillRect/>
                </a:stretch>
              </p:blipFill>
              <p:spPr>
                <a:xfrm>
                  <a:off x="5741045" y="353848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id="{E71CF8B4-4050-E7EC-62DF-3C5CA2E59838}"/>
                    </a:ext>
                  </a:extLst>
                </p14:cNvPr>
                <p14:cNvContentPartPr/>
                <p14:nvPr/>
              </p14:nvContentPartPr>
              <p14:xfrm>
                <a:off x="5728805" y="3694364"/>
                <a:ext cx="360" cy="360"/>
              </p14:xfrm>
            </p:contentPart>
          </mc:Choice>
          <mc:Fallback xmlns="">
            <p:pic>
              <p:nvPicPr>
                <p:cNvPr id="17" name="Ink 16">
                  <a:extLst>
                    <a:ext uri="{FF2B5EF4-FFF2-40B4-BE49-F238E27FC236}">
                      <a16:creationId xmlns:a16="http://schemas.microsoft.com/office/drawing/2014/main" id="{E71CF8B4-4050-E7EC-62DF-3C5CA2E59838}"/>
                    </a:ext>
                  </a:extLst>
                </p:cNvPr>
                <p:cNvPicPr/>
                <p:nvPr/>
              </p:nvPicPr>
              <p:blipFill>
                <a:blip r:embed="rId8"/>
                <a:stretch>
                  <a:fillRect/>
                </a:stretch>
              </p:blipFill>
              <p:spPr>
                <a:xfrm>
                  <a:off x="5666165" y="363172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Ink 18">
                  <a:extLst>
                    <a:ext uri="{FF2B5EF4-FFF2-40B4-BE49-F238E27FC236}">
                      <a16:creationId xmlns:a16="http://schemas.microsoft.com/office/drawing/2014/main" id="{DF4B450F-B109-961F-0A33-2216BB785B08}"/>
                    </a:ext>
                  </a:extLst>
                </p14:cNvPr>
                <p14:cNvContentPartPr/>
                <p14:nvPr/>
              </p14:nvContentPartPr>
              <p14:xfrm>
                <a:off x="6680285" y="3638564"/>
                <a:ext cx="360" cy="360"/>
              </p14:xfrm>
            </p:contentPart>
          </mc:Choice>
          <mc:Fallback xmlns="">
            <p:pic>
              <p:nvPicPr>
                <p:cNvPr id="19" name="Ink 18">
                  <a:extLst>
                    <a:ext uri="{FF2B5EF4-FFF2-40B4-BE49-F238E27FC236}">
                      <a16:creationId xmlns:a16="http://schemas.microsoft.com/office/drawing/2014/main" id="{DF4B450F-B109-961F-0A33-2216BB785B08}"/>
                    </a:ext>
                  </a:extLst>
                </p:cNvPr>
                <p:cNvPicPr/>
                <p:nvPr/>
              </p:nvPicPr>
              <p:blipFill>
                <a:blip r:embed="rId8"/>
                <a:stretch>
                  <a:fillRect/>
                </a:stretch>
              </p:blipFill>
              <p:spPr>
                <a:xfrm>
                  <a:off x="6617645" y="357592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 name="Ink 19">
                  <a:extLst>
                    <a:ext uri="{FF2B5EF4-FFF2-40B4-BE49-F238E27FC236}">
                      <a16:creationId xmlns:a16="http://schemas.microsoft.com/office/drawing/2014/main" id="{F1E038B4-5CEE-8E6B-EAF3-8BD2C20B614A}"/>
                    </a:ext>
                  </a:extLst>
                </p14:cNvPr>
                <p14:cNvContentPartPr/>
                <p14:nvPr/>
              </p14:nvContentPartPr>
              <p14:xfrm>
                <a:off x="6680285" y="3731804"/>
                <a:ext cx="360" cy="360"/>
              </p14:xfrm>
            </p:contentPart>
          </mc:Choice>
          <mc:Fallback xmlns="">
            <p:pic>
              <p:nvPicPr>
                <p:cNvPr id="20" name="Ink 19">
                  <a:extLst>
                    <a:ext uri="{FF2B5EF4-FFF2-40B4-BE49-F238E27FC236}">
                      <a16:creationId xmlns:a16="http://schemas.microsoft.com/office/drawing/2014/main" id="{F1E038B4-5CEE-8E6B-EAF3-8BD2C20B614A}"/>
                    </a:ext>
                  </a:extLst>
                </p:cNvPr>
                <p:cNvPicPr/>
                <p:nvPr/>
              </p:nvPicPr>
              <p:blipFill>
                <a:blip r:embed="rId8"/>
                <a:stretch>
                  <a:fillRect/>
                </a:stretch>
              </p:blipFill>
              <p:spPr>
                <a:xfrm>
                  <a:off x="6617645" y="366916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1" name="Ink 20">
                  <a:extLst>
                    <a:ext uri="{FF2B5EF4-FFF2-40B4-BE49-F238E27FC236}">
                      <a16:creationId xmlns:a16="http://schemas.microsoft.com/office/drawing/2014/main" id="{E3A89C0D-D86E-BB18-8AF8-716AD9729E1A}"/>
                    </a:ext>
                  </a:extLst>
                </p14:cNvPr>
                <p14:cNvContentPartPr/>
                <p14:nvPr/>
              </p14:nvContentPartPr>
              <p14:xfrm>
                <a:off x="6680285" y="3806684"/>
                <a:ext cx="360" cy="360"/>
              </p14:xfrm>
            </p:contentPart>
          </mc:Choice>
          <mc:Fallback xmlns="">
            <p:pic>
              <p:nvPicPr>
                <p:cNvPr id="21" name="Ink 20">
                  <a:extLst>
                    <a:ext uri="{FF2B5EF4-FFF2-40B4-BE49-F238E27FC236}">
                      <a16:creationId xmlns:a16="http://schemas.microsoft.com/office/drawing/2014/main" id="{E3A89C0D-D86E-BB18-8AF8-716AD9729E1A}"/>
                    </a:ext>
                  </a:extLst>
                </p:cNvPr>
                <p:cNvPicPr/>
                <p:nvPr/>
              </p:nvPicPr>
              <p:blipFill>
                <a:blip r:embed="rId8"/>
                <a:stretch>
                  <a:fillRect/>
                </a:stretch>
              </p:blipFill>
              <p:spPr>
                <a:xfrm>
                  <a:off x="6617645" y="374368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2" name="Ink 21">
                  <a:extLst>
                    <a:ext uri="{FF2B5EF4-FFF2-40B4-BE49-F238E27FC236}">
                      <a16:creationId xmlns:a16="http://schemas.microsoft.com/office/drawing/2014/main" id="{53C65712-4FA7-30F2-94F6-E4B90C285682}"/>
                    </a:ext>
                  </a:extLst>
                </p14:cNvPr>
                <p14:cNvContentPartPr/>
                <p14:nvPr/>
              </p14:nvContentPartPr>
              <p14:xfrm>
                <a:off x="6624845" y="3862844"/>
                <a:ext cx="360" cy="360"/>
              </p14:xfrm>
            </p:contentPart>
          </mc:Choice>
          <mc:Fallback xmlns="">
            <p:pic>
              <p:nvPicPr>
                <p:cNvPr id="22" name="Ink 21">
                  <a:extLst>
                    <a:ext uri="{FF2B5EF4-FFF2-40B4-BE49-F238E27FC236}">
                      <a16:creationId xmlns:a16="http://schemas.microsoft.com/office/drawing/2014/main" id="{53C65712-4FA7-30F2-94F6-E4B90C285682}"/>
                    </a:ext>
                  </a:extLst>
                </p:cNvPr>
                <p:cNvPicPr/>
                <p:nvPr/>
              </p:nvPicPr>
              <p:blipFill>
                <a:blip r:embed="rId8"/>
                <a:stretch>
                  <a:fillRect/>
                </a:stretch>
              </p:blipFill>
              <p:spPr>
                <a:xfrm>
                  <a:off x="6561845" y="380020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4" name="Ink 23">
                  <a:extLst>
                    <a:ext uri="{FF2B5EF4-FFF2-40B4-BE49-F238E27FC236}">
                      <a16:creationId xmlns:a16="http://schemas.microsoft.com/office/drawing/2014/main" id="{F86907A1-0F23-E250-6403-44EE528F9194}"/>
                    </a:ext>
                  </a:extLst>
                </p14:cNvPr>
                <p14:cNvContentPartPr/>
                <p14:nvPr/>
              </p14:nvContentPartPr>
              <p14:xfrm>
                <a:off x="6475085" y="3993524"/>
                <a:ext cx="360" cy="360"/>
              </p14:xfrm>
            </p:contentPart>
          </mc:Choice>
          <mc:Fallback xmlns="">
            <p:pic>
              <p:nvPicPr>
                <p:cNvPr id="24" name="Ink 23">
                  <a:extLst>
                    <a:ext uri="{FF2B5EF4-FFF2-40B4-BE49-F238E27FC236}">
                      <a16:creationId xmlns:a16="http://schemas.microsoft.com/office/drawing/2014/main" id="{F86907A1-0F23-E250-6403-44EE528F9194}"/>
                    </a:ext>
                  </a:extLst>
                </p:cNvPr>
                <p:cNvPicPr/>
                <p:nvPr/>
              </p:nvPicPr>
              <p:blipFill>
                <a:blip r:embed="rId8"/>
                <a:stretch>
                  <a:fillRect/>
                </a:stretch>
              </p:blipFill>
              <p:spPr>
                <a:xfrm>
                  <a:off x="6412445" y="393052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6" name="Ink 25">
                  <a:extLst>
                    <a:ext uri="{FF2B5EF4-FFF2-40B4-BE49-F238E27FC236}">
                      <a16:creationId xmlns:a16="http://schemas.microsoft.com/office/drawing/2014/main" id="{E99AF575-F6D7-E754-D2B6-B744489C7CEF}"/>
                    </a:ext>
                  </a:extLst>
                </p14:cNvPr>
                <p14:cNvContentPartPr/>
                <p14:nvPr/>
              </p14:nvContentPartPr>
              <p14:xfrm>
                <a:off x="6531605" y="3956084"/>
                <a:ext cx="360" cy="360"/>
              </p14:xfrm>
            </p:contentPart>
          </mc:Choice>
          <mc:Fallback xmlns="">
            <p:pic>
              <p:nvPicPr>
                <p:cNvPr id="26" name="Ink 25">
                  <a:extLst>
                    <a:ext uri="{FF2B5EF4-FFF2-40B4-BE49-F238E27FC236}">
                      <a16:creationId xmlns:a16="http://schemas.microsoft.com/office/drawing/2014/main" id="{E99AF575-F6D7-E754-D2B6-B744489C7CEF}"/>
                    </a:ext>
                  </a:extLst>
                </p:cNvPr>
                <p:cNvPicPr/>
                <p:nvPr/>
              </p:nvPicPr>
              <p:blipFill>
                <a:blip r:embed="rId8"/>
                <a:stretch>
                  <a:fillRect/>
                </a:stretch>
              </p:blipFill>
              <p:spPr>
                <a:xfrm>
                  <a:off x="6468605" y="389344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8" name="Ink 27">
                  <a:extLst>
                    <a:ext uri="{FF2B5EF4-FFF2-40B4-BE49-F238E27FC236}">
                      <a16:creationId xmlns:a16="http://schemas.microsoft.com/office/drawing/2014/main" id="{E667DA92-58BF-6FF1-5C8F-C2C12EF55FEF}"/>
                    </a:ext>
                  </a:extLst>
                </p14:cNvPr>
                <p14:cNvContentPartPr/>
                <p14:nvPr/>
              </p14:nvContentPartPr>
              <p14:xfrm>
                <a:off x="6549965" y="3788324"/>
                <a:ext cx="360" cy="360"/>
              </p14:xfrm>
            </p:contentPart>
          </mc:Choice>
          <mc:Fallback xmlns="">
            <p:pic>
              <p:nvPicPr>
                <p:cNvPr id="28" name="Ink 27">
                  <a:extLst>
                    <a:ext uri="{FF2B5EF4-FFF2-40B4-BE49-F238E27FC236}">
                      <a16:creationId xmlns:a16="http://schemas.microsoft.com/office/drawing/2014/main" id="{E667DA92-58BF-6FF1-5C8F-C2C12EF55FEF}"/>
                    </a:ext>
                  </a:extLst>
                </p:cNvPr>
                <p:cNvPicPr/>
                <p:nvPr/>
              </p:nvPicPr>
              <p:blipFill>
                <a:blip r:embed="rId8"/>
                <a:stretch>
                  <a:fillRect/>
                </a:stretch>
              </p:blipFill>
              <p:spPr>
                <a:xfrm>
                  <a:off x="6486965" y="372532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0" name="Ink 29">
                  <a:extLst>
                    <a:ext uri="{FF2B5EF4-FFF2-40B4-BE49-F238E27FC236}">
                      <a16:creationId xmlns:a16="http://schemas.microsoft.com/office/drawing/2014/main" id="{8209168A-0C56-5147-9D66-E7DAEFE92EF0}"/>
                    </a:ext>
                  </a:extLst>
                </p14:cNvPr>
                <p14:cNvContentPartPr/>
                <p14:nvPr/>
              </p14:nvContentPartPr>
              <p14:xfrm>
                <a:off x="6512525" y="3788324"/>
                <a:ext cx="360" cy="360"/>
              </p14:xfrm>
            </p:contentPart>
          </mc:Choice>
          <mc:Fallback xmlns="">
            <p:pic>
              <p:nvPicPr>
                <p:cNvPr id="30" name="Ink 29">
                  <a:extLst>
                    <a:ext uri="{FF2B5EF4-FFF2-40B4-BE49-F238E27FC236}">
                      <a16:creationId xmlns:a16="http://schemas.microsoft.com/office/drawing/2014/main" id="{8209168A-0C56-5147-9D66-E7DAEFE92EF0}"/>
                    </a:ext>
                  </a:extLst>
                </p:cNvPr>
                <p:cNvPicPr/>
                <p:nvPr/>
              </p:nvPicPr>
              <p:blipFill>
                <a:blip r:embed="rId8"/>
                <a:stretch>
                  <a:fillRect/>
                </a:stretch>
              </p:blipFill>
              <p:spPr>
                <a:xfrm>
                  <a:off x="6449885" y="372532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1" name="Ink 30">
                  <a:extLst>
                    <a:ext uri="{FF2B5EF4-FFF2-40B4-BE49-F238E27FC236}">
                      <a16:creationId xmlns:a16="http://schemas.microsoft.com/office/drawing/2014/main" id="{1FE603BE-8FA2-0F8C-9644-02537C2C1718}"/>
                    </a:ext>
                  </a:extLst>
                </p14:cNvPr>
                <p14:cNvContentPartPr/>
                <p14:nvPr/>
              </p14:nvContentPartPr>
              <p14:xfrm>
                <a:off x="6456725" y="3788324"/>
                <a:ext cx="360" cy="360"/>
              </p14:xfrm>
            </p:contentPart>
          </mc:Choice>
          <mc:Fallback xmlns="">
            <p:pic>
              <p:nvPicPr>
                <p:cNvPr id="31" name="Ink 30">
                  <a:extLst>
                    <a:ext uri="{FF2B5EF4-FFF2-40B4-BE49-F238E27FC236}">
                      <a16:creationId xmlns:a16="http://schemas.microsoft.com/office/drawing/2014/main" id="{1FE603BE-8FA2-0F8C-9644-02537C2C1718}"/>
                    </a:ext>
                  </a:extLst>
                </p:cNvPr>
                <p:cNvPicPr/>
                <p:nvPr/>
              </p:nvPicPr>
              <p:blipFill>
                <a:blip r:embed="rId8"/>
                <a:stretch>
                  <a:fillRect/>
                </a:stretch>
              </p:blipFill>
              <p:spPr>
                <a:xfrm>
                  <a:off x="6394085" y="372532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2" name="Ink 31">
                  <a:extLst>
                    <a:ext uri="{FF2B5EF4-FFF2-40B4-BE49-F238E27FC236}">
                      <a16:creationId xmlns:a16="http://schemas.microsoft.com/office/drawing/2014/main" id="{03894681-4C13-E6A6-85C9-62CA431F8621}"/>
                    </a:ext>
                  </a:extLst>
                </p14:cNvPr>
                <p14:cNvContentPartPr/>
                <p14:nvPr/>
              </p14:nvContentPartPr>
              <p14:xfrm>
                <a:off x="6419285" y="3788324"/>
                <a:ext cx="360" cy="360"/>
              </p14:xfrm>
            </p:contentPart>
          </mc:Choice>
          <mc:Fallback xmlns="">
            <p:pic>
              <p:nvPicPr>
                <p:cNvPr id="32" name="Ink 31">
                  <a:extLst>
                    <a:ext uri="{FF2B5EF4-FFF2-40B4-BE49-F238E27FC236}">
                      <a16:creationId xmlns:a16="http://schemas.microsoft.com/office/drawing/2014/main" id="{03894681-4C13-E6A6-85C9-62CA431F8621}"/>
                    </a:ext>
                  </a:extLst>
                </p:cNvPr>
                <p:cNvPicPr/>
                <p:nvPr/>
              </p:nvPicPr>
              <p:blipFill>
                <a:blip r:embed="rId8"/>
                <a:stretch>
                  <a:fillRect/>
                </a:stretch>
              </p:blipFill>
              <p:spPr>
                <a:xfrm>
                  <a:off x="6356645" y="372532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4" name="Ink 33">
                  <a:extLst>
                    <a:ext uri="{FF2B5EF4-FFF2-40B4-BE49-F238E27FC236}">
                      <a16:creationId xmlns:a16="http://schemas.microsoft.com/office/drawing/2014/main" id="{A6CF0184-4B3E-E80D-4DB2-CC86953E00D6}"/>
                    </a:ext>
                  </a:extLst>
                </p14:cNvPr>
                <p14:cNvContentPartPr/>
                <p14:nvPr/>
              </p14:nvContentPartPr>
              <p14:xfrm>
                <a:off x="6437645" y="3862844"/>
                <a:ext cx="360" cy="360"/>
              </p14:xfrm>
            </p:contentPart>
          </mc:Choice>
          <mc:Fallback xmlns="">
            <p:pic>
              <p:nvPicPr>
                <p:cNvPr id="34" name="Ink 33">
                  <a:extLst>
                    <a:ext uri="{FF2B5EF4-FFF2-40B4-BE49-F238E27FC236}">
                      <a16:creationId xmlns:a16="http://schemas.microsoft.com/office/drawing/2014/main" id="{A6CF0184-4B3E-E80D-4DB2-CC86953E00D6}"/>
                    </a:ext>
                  </a:extLst>
                </p:cNvPr>
                <p:cNvPicPr/>
                <p:nvPr/>
              </p:nvPicPr>
              <p:blipFill>
                <a:blip r:embed="rId8"/>
                <a:stretch>
                  <a:fillRect/>
                </a:stretch>
              </p:blipFill>
              <p:spPr>
                <a:xfrm>
                  <a:off x="6375005" y="380020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5" name="Ink 34">
                  <a:extLst>
                    <a:ext uri="{FF2B5EF4-FFF2-40B4-BE49-F238E27FC236}">
                      <a16:creationId xmlns:a16="http://schemas.microsoft.com/office/drawing/2014/main" id="{D47F6BD8-07A7-FA3F-30EB-A3F3CD4C6B12}"/>
                    </a:ext>
                  </a:extLst>
                </p14:cNvPr>
                <p14:cNvContentPartPr/>
                <p14:nvPr/>
              </p14:nvContentPartPr>
              <p14:xfrm>
                <a:off x="6382205" y="3769244"/>
                <a:ext cx="360" cy="360"/>
              </p14:xfrm>
            </p:contentPart>
          </mc:Choice>
          <mc:Fallback xmlns="">
            <p:pic>
              <p:nvPicPr>
                <p:cNvPr id="35" name="Ink 34">
                  <a:extLst>
                    <a:ext uri="{FF2B5EF4-FFF2-40B4-BE49-F238E27FC236}">
                      <a16:creationId xmlns:a16="http://schemas.microsoft.com/office/drawing/2014/main" id="{D47F6BD8-07A7-FA3F-30EB-A3F3CD4C6B12}"/>
                    </a:ext>
                  </a:extLst>
                </p:cNvPr>
                <p:cNvPicPr/>
                <p:nvPr/>
              </p:nvPicPr>
              <p:blipFill>
                <a:blip r:embed="rId8"/>
                <a:stretch>
                  <a:fillRect/>
                </a:stretch>
              </p:blipFill>
              <p:spPr>
                <a:xfrm>
                  <a:off x="6319205" y="370624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6" name="Ink 35">
                  <a:extLst>
                    <a:ext uri="{FF2B5EF4-FFF2-40B4-BE49-F238E27FC236}">
                      <a16:creationId xmlns:a16="http://schemas.microsoft.com/office/drawing/2014/main" id="{9B5EE9C9-44F2-4890-81AF-54D66FA8C676}"/>
                    </a:ext>
                  </a:extLst>
                </p14:cNvPr>
                <p14:cNvContentPartPr/>
                <p14:nvPr/>
              </p14:nvContentPartPr>
              <p14:xfrm>
                <a:off x="6325685" y="3937004"/>
                <a:ext cx="360" cy="360"/>
              </p14:xfrm>
            </p:contentPart>
          </mc:Choice>
          <mc:Fallback xmlns="">
            <p:pic>
              <p:nvPicPr>
                <p:cNvPr id="36" name="Ink 35">
                  <a:extLst>
                    <a:ext uri="{FF2B5EF4-FFF2-40B4-BE49-F238E27FC236}">
                      <a16:creationId xmlns:a16="http://schemas.microsoft.com/office/drawing/2014/main" id="{9B5EE9C9-44F2-4890-81AF-54D66FA8C676}"/>
                    </a:ext>
                  </a:extLst>
                </p:cNvPr>
                <p:cNvPicPr/>
                <p:nvPr/>
              </p:nvPicPr>
              <p:blipFill>
                <a:blip r:embed="rId8"/>
                <a:stretch>
                  <a:fillRect/>
                </a:stretch>
              </p:blipFill>
              <p:spPr>
                <a:xfrm>
                  <a:off x="6262685" y="387436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7" name="Ink 36">
                  <a:extLst>
                    <a:ext uri="{FF2B5EF4-FFF2-40B4-BE49-F238E27FC236}">
                      <a16:creationId xmlns:a16="http://schemas.microsoft.com/office/drawing/2014/main" id="{56A1ABB4-7B87-6228-83AD-5DECFC988828}"/>
                    </a:ext>
                  </a:extLst>
                </p14:cNvPr>
                <p14:cNvContentPartPr/>
                <p14:nvPr/>
              </p14:nvContentPartPr>
              <p14:xfrm>
                <a:off x="6325685" y="3993524"/>
                <a:ext cx="360" cy="360"/>
              </p14:xfrm>
            </p:contentPart>
          </mc:Choice>
          <mc:Fallback xmlns="">
            <p:pic>
              <p:nvPicPr>
                <p:cNvPr id="37" name="Ink 36">
                  <a:extLst>
                    <a:ext uri="{FF2B5EF4-FFF2-40B4-BE49-F238E27FC236}">
                      <a16:creationId xmlns:a16="http://schemas.microsoft.com/office/drawing/2014/main" id="{56A1ABB4-7B87-6228-83AD-5DECFC988828}"/>
                    </a:ext>
                  </a:extLst>
                </p:cNvPr>
                <p:cNvPicPr/>
                <p:nvPr/>
              </p:nvPicPr>
              <p:blipFill>
                <a:blip r:embed="rId8"/>
                <a:stretch>
                  <a:fillRect/>
                </a:stretch>
              </p:blipFill>
              <p:spPr>
                <a:xfrm>
                  <a:off x="6262685" y="393052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8" name="Ink 37">
                  <a:extLst>
                    <a:ext uri="{FF2B5EF4-FFF2-40B4-BE49-F238E27FC236}">
                      <a16:creationId xmlns:a16="http://schemas.microsoft.com/office/drawing/2014/main" id="{DACCC770-F477-647E-3F15-4B17FF4F2D07}"/>
                    </a:ext>
                  </a:extLst>
                </p14:cNvPr>
                <p14:cNvContentPartPr/>
                <p14:nvPr/>
              </p14:nvContentPartPr>
              <p14:xfrm>
                <a:off x="6307325" y="3844124"/>
                <a:ext cx="360" cy="360"/>
              </p14:xfrm>
            </p:contentPart>
          </mc:Choice>
          <mc:Fallback xmlns="">
            <p:pic>
              <p:nvPicPr>
                <p:cNvPr id="38" name="Ink 37">
                  <a:extLst>
                    <a:ext uri="{FF2B5EF4-FFF2-40B4-BE49-F238E27FC236}">
                      <a16:creationId xmlns:a16="http://schemas.microsoft.com/office/drawing/2014/main" id="{DACCC770-F477-647E-3F15-4B17FF4F2D07}"/>
                    </a:ext>
                  </a:extLst>
                </p:cNvPr>
                <p:cNvPicPr/>
                <p:nvPr/>
              </p:nvPicPr>
              <p:blipFill>
                <a:blip r:embed="rId8"/>
                <a:stretch>
                  <a:fillRect/>
                </a:stretch>
              </p:blipFill>
              <p:spPr>
                <a:xfrm>
                  <a:off x="6244325" y="378112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0" name="Ink 39">
                  <a:extLst>
                    <a:ext uri="{FF2B5EF4-FFF2-40B4-BE49-F238E27FC236}">
                      <a16:creationId xmlns:a16="http://schemas.microsoft.com/office/drawing/2014/main" id="{FFA5FDF2-097E-1DF4-3C33-5ADBFB1CA468}"/>
                    </a:ext>
                  </a:extLst>
                </p14:cNvPr>
                <p14:cNvContentPartPr/>
                <p14:nvPr/>
              </p14:nvContentPartPr>
              <p14:xfrm>
                <a:off x="6251525" y="3990284"/>
                <a:ext cx="360" cy="3600"/>
              </p14:xfrm>
            </p:contentPart>
          </mc:Choice>
          <mc:Fallback xmlns="">
            <p:pic>
              <p:nvPicPr>
                <p:cNvPr id="40" name="Ink 39">
                  <a:extLst>
                    <a:ext uri="{FF2B5EF4-FFF2-40B4-BE49-F238E27FC236}">
                      <a16:creationId xmlns:a16="http://schemas.microsoft.com/office/drawing/2014/main" id="{FFA5FDF2-097E-1DF4-3C33-5ADBFB1CA468}"/>
                    </a:ext>
                  </a:extLst>
                </p:cNvPr>
                <p:cNvPicPr/>
                <p:nvPr/>
              </p:nvPicPr>
              <p:blipFill>
                <a:blip r:embed="rId26"/>
                <a:stretch>
                  <a:fillRect/>
                </a:stretch>
              </p:blipFill>
              <p:spPr>
                <a:xfrm>
                  <a:off x="6188885" y="3927284"/>
                  <a:ext cx="126000" cy="1292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2" name="Ink 41">
                  <a:extLst>
                    <a:ext uri="{FF2B5EF4-FFF2-40B4-BE49-F238E27FC236}">
                      <a16:creationId xmlns:a16="http://schemas.microsoft.com/office/drawing/2014/main" id="{36822EBF-91FE-05B2-3EBE-9A90667D72B6}"/>
                    </a:ext>
                  </a:extLst>
                </p14:cNvPr>
                <p14:cNvContentPartPr/>
                <p14:nvPr/>
              </p14:nvContentPartPr>
              <p14:xfrm>
                <a:off x="6195005" y="3844124"/>
                <a:ext cx="360" cy="360"/>
              </p14:xfrm>
            </p:contentPart>
          </mc:Choice>
          <mc:Fallback xmlns="">
            <p:pic>
              <p:nvPicPr>
                <p:cNvPr id="42" name="Ink 41">
                  <a:extLst>
                    <a:ext uri="{FF2B5EF4-FFF2-40B4-BE49-F238E27FC236}">
                      <a16:creationId xmlns:a16="http://schemas.microsoft.com/office/drawing/2014/main" id="{36822EBF-91FE-05B2-3EBE-9A90667D72B6}"/>
                    </a:ext>
                  </a:extLst>
                </p:cNvPr>
                <p:cNvPicPr/>
                <p:nvPr/>
              </p:nvPicPr>
              <p:blipFill>
                <a:blip r:embed="rId8"/>
                <a:stretch>
                  <a:fillRect/>
                </a:stretch>
              </p:blipFill>
              <p:spPr>
                <a:xfrm>
                  <a:off x="6132365" y="378112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4" name="Ink 43">
                  <a:extLst>
                    <a:ext uri="{FF2B5EF4-FFF2-40B4-BE49-F238E27FC236}">
                      <a16:creationId xmlns:a16="http://schemas.microsoft.com/office/drawing/2014/main" id="{4F7EE8D8-67EB-A30E-8748-A563AC7312B4}"/>
                    </a:ext>
                  </a:extLst>
                </p14:cNvPr>
                <p14:cNvContentPartPr/>
                <p14:nvPr/>
              </p14:nvContentPartPr>
              <p14:xfrm>
                <a:off x="5896925" y="3676004"/>
                <a:ext cx="672480" cy="360"/>
              </p14:xfrm>
            </p:contentPart>
          </mc:Choice>
          <mc:Fallback xmlns="">
            <p:pic>
              <p:nvPicPr>
                <p:cNvPr id="44" name="Ink 43">
                  <a:extLst>
                    <a:ext uri="{FF2B5EF4-FFF2-40B4-BE49-F238E27FC236}">
                      <a16:creationId xmlns:a16="http://schemas.microsoft.com/office/drawing/2014/main" id="{4F7EE8D8-67EB-A30E-8748-A563AC7312B4}"/>
                    </a:ext>
                  </a:extLst>
                </p:cNvPr>
                <p:cNvPicPr/>
                <p:nvPr/>
              </p:nvPicPr>
              <p:blipFill>
                <a:blip r:embed="rId29"/>
                <a:stretch>
                  <a:fillRect/>
                </a:stretch>
              </p:blipFill>
              <p:spPr>
                <a:xfrm>
                  <a:off x="5833925" y="3613364"/>
                  <a:ext cx="79812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6" name="Ink 45">
                  <a:extLst>
                    <a:ext uri="{FF2B5EF4-FFF2-40B4-BE49-F238E27FC236}">
                      <a16:creationId xmlns:a16="http://schemas.microsoft.com/office/drawing/2014/main" id="{FC2705D0-22AA-2F4B-66FD-117AC0A7A50F}"/>
                    </a:ext>
                  </a:extLst>
                </p14:cNvPr>
                <p14:cNvContentPartPr/>
                <p14:nvPr/>
              </p14:nvContentPartPr>
              <p14:xfrm>
                <a:off x="5691725" y="3750884"/>
                <a:ext cx="360" cy="360"/>
              </p14:xfrm>
            </p:contentPart>
          </mc:Choice>
          <mc:Fallback xmlns="">
            <p:pic>
              <p:nvPicPr>
                <p:cNvPr id="46" name="Ink 45">
                  <a:extLst>
                    <a:ext uri="{FF2B5EF4-FFF2-40B4-BE49-F238E27FC236}">
                      <a16:creationId xmlns:a16="http://schemas.microsoft.com/office/drawing/2014/main" id="{FC2705D0-22AA-2F4B-66FD-117AC0A7A50F}"/>
                    </a:ext>
                  </a:extLst>
                </p:cNvPr>
                <p:cNvPicPr/>
                <p:nvPr/>
              </p:nvPicPr>
              <p:blipFill>
                <a:blip r:embed="rId8"/>
                <a:stretch>
                  <a:fillRect/>
                </a:stretch>
              </p:blipFill>
              <p:spPr>
                <a:xfrm>
                  <a:off x="5628725" y="368788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7" name="Ink 46">
                  <a:extLst>
                    <a:ext uri="{FF2B5EF4-FFF2-40B4-BE49-F238E27FC236}">
                      <a16:creationId xmlns:a16="http://schemas.microsoft.com/office/drawing/2014/main" id="{B9D42186-CB66-940A-E4E6-6D3840A33198}"/>
                    </a:ext>
                  </a:extLst>
                </p14:cNvPr>
                <p14:cNvContentPartPr/>
                <p14:nvPr/>
              </p14:nvContentPartPr>
              <p14:xfrm>
                <a:off x="5672645" y="3844124"/>
                <a:ext cx="360" cy="360"/>
              </p14:xfrm>
            </p:contentPart>
          </mc:Choice>
          <mc:Fallback xmlns="">
            <p:pic>
              <p:nvPicPr>
                <p:cNvPr id="47" name="Ink 46">
                  <a:extLst>
                    <a:ext uri="{FF2B5EF4-FFF2-40B4-BE49-F238E27FC236}">
                      <a16:creationId xmlns:a16="http://schemas.microsoft.com/office/drawing/2014/main" id="{B9D42186-CB66-940A-E4E6-6D3840A33198}"/>
                    </a:ext>
                  </a:extLst>
                </p:cNvPr>
                <p:cNvPicPr/>
                <p:nvPr/>
              </p:nvPicPr>
              <p:blipFill>
                <a:blip r:embed="rId8"/>
                <a:stretch>
                  <a:fillRect/>
                </a:stretch>
              </p:blipFill>
              <p:spPr>
                <a:xfrm>
                  <a:off x="5609645" y="378112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8" name="Ink 47">
                  <a:extLst>
                    <a:ext uri="{FF2B5EF4-FFF2-40B4-BE49-F238E27FC236}">
                      <a16:creationId xmlns:a16="http://schemas.microsoft.com/office/drawing/2014/main" id="{14E1D748-FF86-5E66-3F17-520DEF0121D6}"/>
                    </a:ext>
                  </a:extLst>
                </p14:cNvPr>
                <p14:cNvContentPartPr/>
                <p14:nvPr/>
              </p14:nvContentPartPr>
              <p14:xfrm>
                <a:off x="5672645" y="3937004"/>
                <a:ext cx="360" cy="360"/>
              </p14:xfrm>
            </p:contentPart>
          </mc:Choice>
          <mc:Fallback xmlns="">
            <p:pic>
              <p:nvPicPr>
                <p:cNvPr id="48" name="Ink 47">
                  <a:extLst>
                    <a:ext uri="{FF2B5EF4-FFF2-40B4-BE49-F238E27FC236}">
                      <a16:creationId xmlns:a16="http://schemas.microsoft.com/office/drawing/2014/main" id="{14E1D748-FF86-5E66-3F17-520DEF0121D6}"/>
                    </a:ext>
                  </a:extLst>
                </p:cNvPr>
                <p:cNvPicPr/>
                <p:nvPr/>
              </p:nvPicPr>
              <p:blipFill>
                <a:blip r:embed="rId8"/>
                <a:stretch>
                  <a:fillRect/>
                </a:stretch>
              </p:blipFill>
              <p:spPr>
                <a:xfrm>
                  <a:off x="5609645" y="387436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9" name="Ink 48">
                  <a:extLst>
                    <a:ext uri="{FF2B5EF4-FFF2-40B4-BE49-F238E27FC236}">
                      <a16:creationId xmlns:a16="http://schemas.microsoft.com/office/drawing/2014/main" id="{B170DADE-5F0A-F9AC-3462-DD0418AACCDF}"/>
                    </a:ext>
                  </a:extLst>
                </p14:cNvPr>
                <p14:cNvContentPartPr/>
                <p14:nvPr/>
              </p14:nvContentPartPr>
              <p14:xfrm>
                <a:off x="5672645" y="4030964"/>
                <a:ext cx="360" cy="360"/>
              </p14:xfrm>
            </p:contentPart>
          </mc:Choice>
          <mc:Fallback xmlns="">
            <p:pic>
              <p:nvPicPr>
                <p:cNvPr id="49" name="Ink 48">
                  <a:extLst>
                    <a:ext uri="{FF2B5EF4-FFF2-40B4-BE49-F238E27FC236}">
                      <a16:creationId xmlns:a16="http://schemas.microsoft.com/office/drawing/2014/main" id="{B170DADE-5F0A-F9AC-3462-DD0418AACCDF}"/>
                    </a:ext>
                  </a:extLst>
                </p:cNvPr>
                <p:cNvPicPr/>
                <p:nvPr/>
              </p:nvPicPr>
              <p:blipFill>
                <a:blip r:embed="rId8"/>
                <a:stretch>
                  <a:fillRect/>
                </a:stretch>
              </p:blipFill>
              <p:spPr>
                <a:xfrm>
                  <a:off x="5609645" y="396796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50" name="Ink 49">
                  <a:extLst>
                    <a:ext uri="{FF2B5EF4-FFF2-40B4-BE49-F238E27FC236}">
                      <a16:creationId xmlns:a16="http://schemas.microsoft.com/office/drawing/2014/main" id="{2F0D5460-0F6E-F049-795F-ABFDE129B60A}"/>
                    </a:ext>
                  </a:extLst>
                </p14:cNvPr>
                <p14:cNvContentPartPr/>
                <p14:nvPr/>
              </p14:nvContentPartPr>
              <p14:xfrm>
                <a:off x="5766245" y="4123844"/>
                <a:ext cx="360" cy="360"/>
              </p14:xfrm>
            </p:contentPart>
          </mc:Choice>
          <mc:Fallback xmlns="">
            <p:pic>
              <p:nvPicPr>
                <p:cNvPr id="50" name="Ink 49">
                  <a:extLst>
                    <a:ext uri="{FF2B5EF4-FFF2-40B4-BE49-F238E27FC236}">
                      <a16:creationId xmlns:a16="http://schemas.microsoft.com/office/drawing/2014/main" id="{2F0D5460-0F6E-F049-795F-ABFDE129B60A}"/>
                    </a:ext>
                  </a:extLst>
                </p:cNvPr>
                <p:cNvPicPr/>
                <p:nvPr/>
              </p:nvPicPr>
              <p:blipFill>
                <a:blip r:embed="rId8"/>
                <a:stretch>
                  <a:fillRect/>
                </a:stretch>
              </p:blipFill>
              <p:spPr>
                <a:xfrm>
                  <a:off x="5703605" y="406120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51" name="Ink 50">
                  <a:extLst>
                    <a:ext uri="{FF2B5EF4-FFF2-40B4-BE49-F238E27FC236}">
                      <a16:creationId xmlns:a16="http://schemas.microsoft.com/office/drawing/2014/main" id="{E4A3970C-D75B-47E1-D91D-0F2EEC8C6B3F}"/>
                    </a:ext>
                  </a:extLst>
                </p14:cNvPr>
                <p14:cNvContentPartPr/>
                <p14:nvPr/>
              </p14:nvContentPartPr>
              <p14:xfrm>
                <a:off x="5803685" y="4179644"/>
                <a:ext cx="48240" cy="11880"/>
              </p14:xfrm>
            </p:contentPart>
          </mc:Choice>
          <mc:Fallback xmlns="">
            <p:pic>
              <p:nvPicPr>
                <p:cNvPr id="51" name="Ink 50">
                  <a:extLst>
                    <a:ext uri="{FF2B5EF4-FFF2-40B4-BE49-F238E27FC236}">
                      <a16:creationId xmlns:a16="http://schemas.microsoft.com/office/drawing/2014/main" id="{E4A3970C-D75B-47E1-D91D-0F2EEC8C6B3F}"/>
                    </a:ext>
                  </a:extLst>
                </p:cNvPr>
                <p:cNvPicPr/>
                <p:nvPr/>
              </p:nvPicPr>
              <p:blipFill>
                <a:blip r:embed="rId36"/>
                <a:stretch>
                  <a:fillRect/>
                </a:stretch>
              </p:blipFill>
              <p:spPr>
                <a:xfrm>
                  <a:off x="5741045" y="4117004"/>
                  <a:ext cx="17388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52" name="Ink 51">
                  <a:extLst>
                    <a:ext uri="{FF2B5EF4-FFF2-40B4-BE49-F238E27FC236}">
                      <a16:creationId xmlns:a16="http://schemas.microsoft.com/office/drawing/2014/main" id="{D5756E5C-11A9-6F82-0CEA-769872E63D6E}"/>
                    </a:ext>
                  </a:extLst>
                </p14:cNvPr>
                <p14:cNvContentPartPr/>
                <p14:nvPr/>
              </p14:nvContentPartPr>
              <p14:xfrm>
                <a:off x="5952725" y="4198724"/>
                <a:ext cx="360" cy="360"/>
              </p14:xfrm>
            </p:contentPart>
          </mc:Choice>
          <mc:Fallback xmlns="">
            <p:pic>
              <p:nvPicPr>
                <p:cNvPr id="52" name="Ink 51">
                  <a:extLst>
                    <a:ext uri="{FF2B5EF4-FFF2-40B4-BE49-F238E27FC236}">
                      <a16:creationId xmlns:a16="http://schemas.microsoft.com/office/drawing/2014/main" id="{D5756E5C-11A9-6F82-0CEA-769872E63D6E}"/>
                    </a:ext>
                  </a:extLst>
                </p:cNvPr>
                <p:cNvPicPr/>
                <p:nvPr/>
              </p:nvPicPr>
              <p:blipFill>
                <a:blip r:embed="rId8"/>
                <a:stretch>
                  <a:fillRect/>
                </a:stretch>
              </p:blipFill>
              <p:spPr>
                <a:xfrm>
                  <a:off x="5889725" y="413608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54" name="Ink 53">
                  <a:extLst>
                    <a:ext uri="{FF2B5EF4-FFF2-40B4-BE49-F238E27FC236}">
                      <a16:creationId xmlns:a16="http://schemas.microsoft.com/office/drawing/2014/main" id="{176A5B62-9182-1ECD-1773-67A0E431598B}"/>
                    </a:ext>
                  </a:extLst>
                </p14:cNvPr>
                <p14:cNvContentPartPr/>
                <p14:nvPr/>
              </p14:nvContentPartPr>
              <p14:xfrm>
                <a:off x="6008885" y="4217084"/>
                <a:ext cx="10800" cy="360"/>
              </p14:xfrm>
            </p:contentPart>
          </mc:Choice>
          <mc:Fallback xmlns="">
            <p:pic>
              <p:nvPicPr>
                <p:cNvPr id="54" name="Ink 53">
                  <a:extLst>
                    <a:ext uri="{FF2B5EF4-FFF2-40B4-BE49-F238E27FC236}">
                      <a16:creationId xmlns:a16="http://schemas.microsoft.com/office/drawing/2014/main" id="{176A5B62-9182-1ECD-1773-67A0E431598B}"/>
                    </a:ext>
                  </a:extLst>
                </p:cNvPr>
                <p:cNvPicPr/>
                <p:nvPr/>
              </p:nvPicPr>
              <p:blipFill>
                <a:blip r:embed="rId39"/>
                <a:stretch>
                  <a:fillRect/>
                </a:stretch>
              </p:blipFill>
              <p:spPr>
                <a:xfrm>
                  <a:off x="5946245" y="4154084"/>
                  <a:ext cx="13644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55" name="Ink 54">
                  <a:extLst>
                    <a:ext uri="{FF2B5EF4-FFF2-40B4-BE49-F238E27FC236}">
                      <a16:creationId xmlns:a16="http://schemas.microsoft.com/office/drawing/2014/main" id="{083146A0-18AC-19CB-74C1-F9FC527DE334}"/>
                    </a:ext>
                  </a:extLst>
                </p14:cNvPr>
                <p14:cNvContentPartPr/>
                <p14:nvPr/>
              </p14:nvContentPartPr>
              <p14:xfrm>
                <a:off x="6157925" y="4217084"/>
                <a:ext cx="360" cy="360"/>
              </p14:xfrm>
            </p:contentPart>
          </mc:Choice>
          <mc:Fallback xmlns="">
            <p:pic>
              <p:nvPicPr>
                <p:cNvPr id="55" name="Ink 54">
                  <a:extLst>
                    <a:ext uri="{FF2B5EF4-FFF2-40B4-BE49-F238E27FC236}">
                      <a16:creationId xmlns:a16="http://schemas.microsoft.com/office/drawing/2014/main" id="{083146A0-18AC-19CB-74C1-F9FC527DE334}"/>
                    </a:ext>
                  </a:extLst>
                </p:cNvPr>
                <p:cNvPicPr/>
                <p:nvPr/>
              </p:nvPicPr>
              <p:blipFill>
                <a:blip r:embed="rId8"/>
                <a:stretch>
                  <a:fillRect/>
                </a:stretch>
              </p:blipFill>
              <p:spPr>
                <a:xfrm>
                  <a:off x="6094925" y="415408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57" name="Ink 56">
                  <a:extLst>
                    <a:ext uri="{FF2B5EF4-FFF2-40B4-BE49-F238E27FC236}">
                      <a16:creationId xmlns:a16="http://schemas.microsoft.com/office/drawing/2014/main" id="{1CBFE192-CA0E-A635-A48B-E2246F240188}"/>
                    </a:ext>
                  </a:extLst>
                </p14:cNvPr>
                <p14:cNvContentPartPr/>
                <p14:nvPr/>
              </p14:nvContentPartPr>
              <p14:xfrm>
                <a:off x="6325685" y="4236164"/>
                <a:ext cx="360" cy="360"/>
              </p14:xfrm>
            </p:contentPart>
          </mc:Choice>
          <mc:Fallback xmlns="">
            <p:pic>
              <p:nvPicPr>
                <p:cNvPr id="57" name="Ink 56">
                  <a:extLst>
                    <a:ext uri="{FF2B5EF4-FFF2-40B4-BE49-F238E27FC236}">
                      <a16:creationId xmlns:a16="http://schemas.microsoft.com/office/drawing/2014/main" id="{1CBFE192-CA0E-A635-A48B-E2246F240188}"/>
                    </a:ext>
                  </a:extLst>
                </p:cNvPr>
                <p:cNvPicPr/>
                <p:nvPr/>
              </p:nvPicPr>
              <p:blipFill>
                <a:blip r:embed="rId8"/>
                <a:stretch>
                  <a:fillRect/>
                </a:stretch>
              </p:blipFill>
              <p:spPr>
                <a:xfrm>
                  <a:off x="6262685" y="417316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59" name="Ink 58">
                  <a:extLst>
                    <a:ext uri="{FF2B5EF4-FFF2-40B4-BE49-F238E27FC236}">
                      <a16:creationId xmlns:a16="http://schemas.microsoft.com/office/drawing/2014/main" id="{150C522B-343E-A517-9BA3-CECEE0404C41}"/>
                    </a:ext>
                  </a:extLst>
                </p14:cNvPr>
                <p14:cNvContentPartPr/>
                <p14:nvPr/>
              </p14:nvContentPartPr>
              <p14:xfrm>
                <a:off x="6382205" y="4198724"/>
                <a:ext cx="360" cy="360"/>
              </p14:xfrm>
            </p:contentPart>
          </mc:Choice>
          <mc:Fallback xmlns="">
            <p:pic>
              <p:nvPicPr>
                <p:cNvPr id="59" name="Ink 58">
                  <a:extLst>
                    <a:ext uri="{FF2B5EF4-FFF2-40B4-BE49-F238E27FC236}">
                      <a16:creationId xmlns:a16="http://schemas.microsoft.com/office/drawing/2014/main" id="{150C522B-343E-A517-9BA3-CECEE0404C41}"/>
                    </a:ext>
                  </a:extLst>
                </p:cNvPr>
                <p:cNvPicPr/>
                <p:nvPr/>
              </p:nvPicPr>
              <p:blipFill>
                <a:blip r:embed="rId8"/>
                <a:stretch>
                  <a:fillRect/>
                </a:stretch>
              </p:blipFill>
              <p:spPr>
                <a:xfrm>
                  <a:off x="6319205" y="413608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60" name="Ink 59">
                  <a:extLst>
                    <a:ext uri="{FF2B5EF4-FFF2-40B4-BE49-F238E27FC236}">
                      <a16:creationId xmlns:a16="http://schemas.microsoft.com/office/drawing/2014/main" id="{6CF1007B-A88B-CE48-AFCA-B6A5E80795EB}"/>
                    </a:ext>
                  </a:extLst>
                </p14:cNvPr>
                <p14:cNvContentPartPr/>
                <p14:nvPr/>
              </p14:nvContentPartPr>
              <p14:xfrm>
                <a:off x="6288965" y="4217084"/>
                <a:ext cx="360" cy="360"/>
              </p14:xfrm>
            </p:contentPart>
          </mc:Choice>
          <mc:Fallback xmlns="">
            <p:pic>
              <p:nvPicPr>
                <p:cNvPr id="60" name="Ink 59">
                  <a:extLst>
                    <a:ext uri="{FF2B5EF4-FFF2-40B4-BE49-F238E27FC236}">
                      <a16:creationId xmlns:a16="http://schemas.microsoft.com/office/drawing/2014/main" id="{6CF1007B-A88B-CE48-AFCA-B6A5E80795EB}"/>
                    </a:ext>
                  </a:extLst>
                </p:cNvPr>
                <p:cNvPicPr/>
                <p:nvPr/>
              </p:nvPicPr>
              <p:blipFill>
                <a:blip r:embed="rId8"/>
                <a:stretch>
                  <a:fillRect/>
                </a:stretch>
              </p:blipFill>
              <p:spPr>
                <a:xfrm>
                  <a:off x="6226325" y="415408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61" name="Ink 60">
                  <a:extLst>
                    <a:ext uri="{FF2B5EF4-FFF2-40B4-BE49-F238E27FC236}">
                      <a16:creationId xmlns:a16="http://schemas.microsoft.com/office/drawing/2014/main" id="{0818CB11-95A5-F2C6-C1FD-A8D8A169B9F6}"/>
                    </a:ext>
                  </a:extLst>
                </p14:cNvPr>
                <p14:cNvContentPartPr/>
                <p14:nvPr/>
              </p14:nvContentPartPr>
              <p14:xfrm>
                <a:off x="6494165" y="4217084"/>
                <a:ext cx="360" cy="360"/>
              </p14:xfrm>
            </p:contentPart>
          </mc:Choice>
          <mc:Fallback xmlns="">
            <p:pic>
              <p:nvPicPr>
                <p:cNvPr id="61" name="Ink 60">
                  <a:extLst>
                    <a:ext uri="{FF2B5EF4-FFF2-40B4-BE49-F238E27FC236}">
                      <a16:creationId xmlns:a16="http://schemas.microsoft.com/office/drawing/2014/main" id="{0818CB11-95A5-F2C6-C1FD-A8D8A169B9F6}"/>
                    </a:ext>
                  </a:extLst>
                </p:cNvPr>
                <p:cNvPicPr/>
                <p:nvPr/>
              </p:nvPicPr>
              <p:blipFill>
                <a:blip r:embed="rId8"/>
                <a:stretch>
                  <a:fillRect/>
                </a:stretch>
              </p:blipFill>
              <p:spPr>
                <a:xfrm>
                  <a:off x="6431525" y="415408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63" name="Ink 62">
                  <a:extLst>
                    <a:ext uri="{FF2B5EF4-FFF2-40B4-BE49-F238E27FC236}">
                      <a16:creationId xmlns:a16="http://schemas.microsoft.com/office/drawing/2014/main" id="{A52A363F-8901-A4AD-4F02-4CA8C6A488B5}"/>
                    </a:ext>
                  </a:extLst>
                </p14:cNvPr>
                <p14:cNvContentPartPr/>
                <p14:nvPr/>
              </p14:nvContentPartPr>
              <p14:xfrm>
                <a:off x="6605765" y="4179644"/>
                <a:ext cx="360" cy="360"/>
              </p14:xfrm>
            </p:contentPart>
          </mc:Choice>
          <mc:Fallback xmlns="">
            <p:pic>
              <p:nvPicPr>
                <p:cNvPr id="63" name="Ink 62">
                  <a:extLst>
                    <a:ext uri="{FF2B5EF4-FFF2-40B4-BE49-F238E27FC236}">
                      <a16:creationId xmlns:a16="http://schemas.microsoft.com/office/drawing/2014/main" id="{A52A363F-8901-A4AD-4F02-4CA8C6A488B5}"/>
                    </a:ext>
                  </a:extLst>
                </p:cNvPr>
                <p:cNvPicPr/>
                <p:nvPr/>
              </p:nvPicPr>
              <p:blipFill>
                <a:blip r:embed="rId8"/>
                <a:stretch>
                  <a:fillRect/>
                </a:stretch>
              </p:blipFill>
              <p:spPr>
                <a:xfrm>
                  <a:off x="6542765" y="411700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2289" name="Ink 12288">
                  <a:extLst>
                    <a:ext uri="{FF2B5EF4-FFF2-40B4-BE49-F238E27FC236}">
                      <a16:creationId xmlns:a16="http://schemas.microsoft.com/office/drawing/2014/main" id="{E33DC61D-FF41-F2E1-55FA-0CBDDC1ECC0F}"/>
                    </a:ext>
                  </a:extLst>
                </p14:cNvPr>
                <p14:cNvContentPartPr/>
                <p14:nvPr/>
              </p14:nvContentPartPr>
              <p14:xfrm>
                <a:off x="6699365" y="4142204"/>
                <a:ext cx="360" cy="360"/>
              </p14:xfrm>
            </p:contentPart>
          </mc:Choice>
          <mc:Fallback xmlns="">
            <p:pic>
              <p:nvPicPr>
                <p:cNvPr id="12289" name="Ink 12288">
                  <a:extLst>
                    <a:ext uri="{FF2B5EF4-FFF2-40B4-BE49-F238E27FC236}">
                      <a16:creationId xmlns:a16="http://schemas.microsoft.com/office/drawing/2014/main" id="{E33DC61D-FF41-F2E1-55FA-0CBDDC1ECC0F}"/>
                    </a:ext>
                  </a:extLst>
                </p:cNvPr>
                <p:cNvPicPr/>
                <p:nvPr/>
              </p:nvPicPr>
              <p:blipFill>
                <a:blip r:embed="rId8"/>
                <a:stretch>
                  <a:fillRect/>
                </a:stretch>
              </p:blipFill>
              <p:spPr>
                <a:xfrm>
                  <a:off x="6636725" y="407956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2292" name="Ink 12291">
                  <a:extLst>
                    <a:ext uri="{FF2B5EF4-FFF2-40B4-BE49-F238E27FC236}">
                      <a16:creationId xmlns:a16="http://schemas.microsoft.com/office/drawing/2014/main" id="{7C5CC3CE-90C1-C481-05B7-55E8217C394F}"/>
                    </a:ext>
                  </a:extLst>
                </p14:cNvPr>
                <p14:cNvContentPartPr/>
                <p14:nvPr/>
              </p14:nvContentPartPr>
              <p14:xfrm>
                <a:off x="6605765" y="4123844"/>
                <a:ext cx="360" cy="360"/>
              </p14:xfrm>
            </p:contentPart>
          </mc:Choice>
          <mc:Fallback xmlns="">
            <p:pic>
              <p:nvPicPr>
                <p:cNvPr id="12292" name="Ink 12291">
                  <a:extLst>
                    <a:ext uri="{FF2B5EF4-FFF2-40B4-BE49-F238E27FC236}">
                      <a16:creationId xmlns:a16="http://schemas.microsoft.com/office/drawing/2014/main" id="{7C5CC3CE-90C1-C481-05B7-55E8217C394F}"/>
                    </a:ext>
                  </a:extLst>
                </p:cNvPr>
                <p:cNvPicPr/>
                <p:nvPr/>
              </p:nvPicPr>
              <p:blipFill>
                <a:blip r:embed="rId8"/>
                <a:stretch>
                  <a:fillRect/>
                </a:stretch>
              </p:blipFill>
              <p:spPr>
                <a:xfrm>
                  <a:off x="6542765" y="406120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2297" name="Ink 12296">
                  <a:extLst>
                    <a:ext uri="{FF2B5EF4-FFF2-40B4-BE49-F238E27FC236}">
                      <a16:creationId xmlns:a16="http://schemas.microsoft.com/office/drawing/2014/main" id="{D6923BAC-EB02-5237-E2C0-A7CB6144679A}"/>
                    </a:ext>
                  </a:extLst>
                </p14:cNvPr>
                <p14:cNvContentPartPr/>
                <p14:nvPr/>
              </p14:nvContentPartPr>
              <p14:xfrm>
                <a:off x="6680285" y="4049324"/>
                <a:ext cx="360" cy="360"/>
              </p14:xfrm>
            </p:contentPart>
          </mc:Choice>
          <mc:Fallback xmlns="">
            <p:pic>
              <p:nvPicPr>
                <p:cNvPr id="12297" name="Ink 12296">
                  <a:extLst>
                    <a:ext uri="{FF2B5EF4-FFF2-40B4-BE49-F238E27FC236}">
                      <a16:creationId xmlns:a16="http://schemas.microsoft.com/office/drawing/2014/main" id="{D6923BAC-EB02-5237-E2C0-A7CB6144679A}"/>
                    </a:ext>
                  </a:extLst>
                </p:cNvPr>
                <p:cNvPicPr/>
                <p:nvPr/>
              </p:nvPicPr>
              <p:blipFill>
                <a:blip r:embed="rId8"/>
                <a:stretch>
                  <a:fillRect/>
                </a:stretch>
              </p:blipFill>
              <p:spPr>
                <a:xfrm>
                  <a:off x="6617645" y="398632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2302" name="Ink 12301">
                  <a:extLst>
                    <a:ext uri="{FF2B5EF4-FFF2-40B4-BE49-F238E27FC236}">
                      <a16:creationId xmlns:a16="http://schemas.microsoft.com/office/drawing/2014/main" id="{8B3E622C-CAD0-325E-8737-27CE40F3C08C}"/>
                    </a:ext>
                  </a:extLst>
                </p14:cNvPr>
                <p14:cNvContentPartPr/>
                <p14:nvPr/>
              </p14:nvContentPartPr>
              <p14:xfrm>
                <a:off x="6605765" y="4049324"/>
                <a:ext cx="360" cy="360"/>
              </p14:xfrm>
            </p:contentPart>
          </mc:Choice>
          <mc:Fallback xmlns="">
            <p:pic>
              <p:nvPicPr>
                <p:cNvPr id="12302" name="Ink 12301">
                  <a:extLst>
                    <a:ext uri="{FF2B5EF4-FFF2-40B4-BE49-F238E27FC236}">
                      <a16:creationId xmlns:a16="http://schemas.microsoft.com/office/drawing/2014/main" id="{8B3E622C-CAD0-325E-8737-27CE40F3C08C}"/>
                    </a:ext>
                  </a:extLst>
                </p:cNvPr>
                <p:cNvPicPr/>
                <p:nvPr/>
              </p:nvPicPr>
              <p:blipFill>
                <a:blip r:embed="rId8"/>
                <a:stretch>
                  <a:fillRect/>
                </a:stretch>
              </p:blipFill>
              <p:spPr>
                <a:xfrm>
                  <a:off x="6542765" y="398632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2307" name="Ink 12306">
                  <a:extLst>
                    <a:ext uri="{FF2B5EF4-FFF2-40B4-BE49-F238E27FC236}">
                      <a16:creationId xmlns:a16="http://schemas.microsoft.com/office/drawing/2014/main" id="{DA0E5929-6437-E591-E567-96F62B37D020}"/>
                    </a:ext>
                  </a:extLst>
                </p14:cNvPr>
                <p14:cNvContentPartPr/>
                <p14:nvPr/>
              </p14:nvContentPartPr>
              <p14:xfrm>
                <a:off x="6755165" y="4011884"/>
                <a:ext cx="360" cy="360"/>
              </p14:xfrm>
            </p:contentPart>
          </mc:Choice>
          <mc:Fallback xmlns="">
            <p:pic>
              <p:nvPicPr>
                <p:cNvPr id="12307" name="Ink 12306">
                  <a:extLst>
                    <a:ext uri="{FF2B5EF4-FFF2-40B4-BE49-F238E27FC236}">
                      <a16:creationId xmlns:a16="http://schemas.microsoft.com/office/drawing/2014/main" id="{DA0E5929-6437-E591-E567-96F62B37D020}"/>
                    </a:ext>
                  </a:extLst>
                </p:cNvPr>
                <p:cNvPicPr/>
                <p:nvPr/>
              </p:nvPicPr>
              <p:blipFill>
                <a:blip r:embed="rId8"/>
                <a:stretch>
                  <a:fillRect/>
                </a:stretch>
              </p:blipFill>
              <p:spPr>
                <a:xfrm>
                  <a:off x="6692525" y="394888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2308" name="Ink 12307">
                  <a:extLst>
                    <a:ext uri="{FF2B5EF4-FFF2-40B4-BE49-F238E27FC236}">
                      <a16:creationId xmlns:a16="http://schemas.microsoft.com/office/drawing/2014/main" id="{F95A4BD8-983C-6E4B-06D0-C474CD9904DD}"/>
                    </a:ext>
                  </a:extLst>
                </p14:cNvPr>
                <p14:cNvContentPartPr/>
                <p14:nvPr/>
              </p14:nvContentPartPr>
              <p14:xfrm>
                <a:off x="6733205" y="3956084"/>
                <a:ext cx="22320" cy="360"/>
              </p14:xfrm>
            </p:contentPart>
          </mc:Choice>
          <mc:Fallback xmlns="">
            <p:pic>
              <p:nvPicPr>
                <p:cNvPr id="12308" name="Ink 12307">
                  <a:extLst>
                    <a:ext uri="{FF2B5EF4-FFF2-40B4-BE49-F238E27FC236}">
                      <a16:creationId xmlns:a16="http://schemas.microsoft.com/office/drawing/2014/main" id="{F95A4BD8-983C-6E4B-06D0-C474CD9904DD}"/>
                    </a:ext>
                  </a:extLst>
                </p:cNvPr>
                <p:cNvPicPr/>
                <p:nvPr/>
              </p:nvPicPr>
              <p:blipFill>
                <a:blip r:embed="rId52"/>
                <a:stretch>
                  <a:fillRect/>
                </a:stretch>
              </p:blipFill>
              <p:spPr>
                <a:xfrm>
                  <a:off x="6670565" y="3893444"/>
                  <a:ext cx="14796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2310" name="Ink 12309">
                  <a:extLst>
                    <a:ext uri="{FF2B5EF4-FFF2-40B4-BE49-F238E27FC236}">
                      <a16:creationId xmlns:a16="http://schemas.microsoft.com/office/drawing/2014/main" id="{9EA2464C-51AF-13B1-AAFD-F5337FCAFF8D}"/>
                    </a:ext>
                  </a:extLst>
                </p14:cNvPr>
                <p14:cNvContentPartPr/>
                <p14:nvPr/>
              </p14:nvContentPartPr>
              <p14:xfrm>
                <a:off x="5877845" y="3899564"/>
                <a:ext cx="360" cy="360"/>
              </p14:xfrm>
            </p:contentPart>
          </mc:Choice>
          <mc:Fallback xmlns="">
            <p:pic>
              <p:nvPicPr>
                <p:cNvPr id="12310" name="Ink 12309">
                  <a:extLst>
                    <a:ext uri="{FF2B5EF4-FFF2-40B4-BE49-F238E27FC236}">
                      <a16:creationId xmlns:a16="http://schemas.microsoft.com/office/drawing/2014/main" id="{9EA2464C-51AF-13B1-AAFD-F5337FCAFF8D}"/>
                    </a:ext>
                  </a:extLst>
                </p:cNvPr>
                <p:cNvPicPr/>
                <p:nvPr/>
              </p:nvPicPr>
              <p:blipFill>
                <a:blip r:embed="rId8"/>
                <a:stretch>
                  <a:fillRect/>
                </a:stretch>
              </p:blipFill>
              <p:spPr>
                <a:xfrm>
                  <a:off x="5814845" y="383692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2312" name="Ink 12311">
                  <a:extLst>
                    <a:ext uri="{FF2B5EF4-FFF2-40B4-BE49-F238E27FC236}">
                      <a16:creationId xmlns:a16="http://schemas.microsoft.com/office/drawing/2014/main" id="{E0232DD8-2C80-489B-20E5-E0F015AC8027}"/>
                    </a:ext>
                  </a:extLst>
                </p14:cNvPr>
                <p14:cNvContentPartPr/>
                <p14:nvPr/>
              </p14:nvContentPartPr>
              <p14:xfrm>
                <a:off x="6046325" y="3937004"/>
                <a:ext cx="360" cy="360"/>
              </p14:xfrm>
            </p:contentPart>
          </mc:Choice>
          <mc:Fallback xmlns="">
            <p:pic>
              <p:nvPicPr>
                <p:cNvPr id="12312" name="Ink 12311">
                  <a:extLst>
                    <a:ext uri="{FF2B5EF4-FFF2-40B4-BE49-F238E27FC236}">
                      <a16:creationId xmlns:a16="http://schemas.microsoft.com/office/drawing/2014/main" id="{E0232DD8-2C80-489B-20E5-E0F015AC8027}"/>
                    </a:ext>
                  </a:extLst>
                </p:cNvPr>
                <p:cNvPicPr/>
                <p:nvPr/>
              </p:nvPicPr>
              <p:blipFill>
                <a:blip r:embed="rId8"/>
                <a:stretch>
                  <a:fillRect/>
                </a:stretch>
              </p:blipFill>
              <p:spPr>
                <a:xfrm>
                  <a:off x="5983685" y="387436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2313" name="Ink 12312">
                  <a:extLst>
                    <a:ext uri="{FF2B5EF4-FFF2-40B4-BE49-F238E27FC236}">
                      <a16:creationId xmlns:a16="http://schemas.microsoft.com/office/drawing/2014/main" id="{FB9CBA4A-A11C-309C-955C-533115E8D293}"/>
                    </a:ext>
                  </a:extLst>
                </p14:cNvPr>
                <p14:cNvContentPartPr/>
                <p14:nvPr/>
              </p14:nvContentPartPr>
              <p14:xfrm>
                <a:off x="6139565" y="3993524"/>
                <a:ext cx="360" cy="360"/>
              </p14:xfrm>
            </p:contentPart>
          </mc:Choice>
          <mc:Fallback xmlns="">
            <p:pic>
              <p:nvPicPr>
                <p:cNvPr id="12313" name="Ink 12312">
                  <a:extLst>
                    <a:ext uri="{FF2B5EF4-FFF2-40B4-BE49-F238E27FC236}">
                      <a16:creationId xmlns:a16="http://schemas.microsoft.com/office/drawing/2014/main" id="{FB9CBA4A-A11C-309C-955C-533115E8D293}"/>
                    </a:ext>
                  </a:extLst>
                </p:cNvPr>
                <p:cNvPicPr/>
                <p:nvPr/>
              </p:nvPicPr>
              <p:blipFill>
                <a:blip r:embed="rId8"/>
                <a:stretch>
                  <a:fillRect/>
                </a:stretch>
              </p:blipFill>
              <p:spPr>
                <a:xfrm>
                  <a:off x="6076565" y="393052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2314" name="Ink 12313">
                  <a:extLst>
                    <a:ext uri="{FF2B5EF4-FFF2-40B4-BE49-F238E27FC236}">
                      <a16:creationId xmlns:a16="http://schemas.microsoft.com/office/drawing/2014/main" id="{35090B9F-757E-AA81-2C07-624E353B73A0}"/>
                    </a:ext>
                  </a:extLst>
                </p14:cNvPr>
                <p14:cNvContentPartPr/>
                <p14:nvPr/>
              </p14:nvContentPartPr>
              <p14:xfrm>
                <a:off x="6102125" y="3862844"/>
                <a:ext cx="360" cy="360"/>
              </p14:xfrm>
            </p:contentPart>
          </mc:Choice>
          <mc:Fallback xmlns="">
            <p:pic>
              <p:nvPicPr>
                <p:cNvPr id="12314" name="Ink 12313">
                  <a:extLst>
                    <a:ext uri="{FF2B5EF4-FFF2-40B4-BE49-F238E27FC236}">
                      <a16:creationId xmlns:a16="http://schemas.microsoft.com/office/drawing/2014/main" id="{35090B9F-757E-AA81-2C07-624E353B73A0}"/>
                    </a:ext>
                  </a:extLst>
                </p:cNvPr>
                <p:cNvPicPr/>
                <p:nvPr/>
              </p:nvPicPr>
              <p:blipFill>
                <a:blip r:embed="rId8"/>
                <a:stretch>
                  <a:fillRect/>
                </a:stretch>
              </p:blipFill>
              <p:spPr>
                <a:xfrm>
                  <a:off x="6039125" y="380020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2316" name="Ink 12315">
                  <a:extLst>
                    <a:ext uri="{FF2B5EF4-FFF2-40B4-BE49-F238E27FC236}">
                      <a16:creationId xmlns:a16="http://schemas.microsoft.com/office/drawing/2014/main" id="{62E15080-5CB8-EACA-6FE4-47198CC0523A}"/>
                    </a:ext>
                  </a:extLst>
                </p14:cNvPr>
                <p14:cNvContentPartPr/>
                <p14:nvPr/>
              </p14:nvContentPartPr>
              <p14:xfrm>
                <a:off x="5971445" y="3881204"/>
                <a:ext cx="360" cy="360"/>
              </p14:xfrm>
            </p:contentPart>
          </mc:Choice>
          <mc:Fallback xmlns="">
            <p:pic>
              <p:nvPicPr>
                <p:cNvPr id="12316" name="Ink 12315">
                  <a:extLst>
                    <a:ext uri="{FF2B5EF4-FFF2-40B4-BE49-F238E27FC236}">
                      <a16:creationId xmlns:a16="http://schemas.microsoft.com/office/drawing/2014/main" id="{62E15080-5CB8-EACA-6FE4-47198CC0523A}"/>
                    </a:ext>
                  </a:extLst>
                </p:cNvPr>
                <p:cNvPicPr/>
                <p:nvPr/>
              </p:nvPicPr>
              <p:blipFill>
                <a:blip r:embed="rId8"/>
                <a:stretch>
                  <a:fillRect/>
                </a:stretch>
              </p:blipFill>
              <p:spPr>
                <a:xfrm>
                  <a:off x="5908805" y="381856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2317" name="Ink 12316">
                  <a:extLst>
                    <a:ext uri="{FF2B5EF4-FFF2-40B4-BE49-F238E27FC236}">
                      <a16:creationId xmlns:a16="http://schemas.microsoft.com/office/drawing/2014/main" id="{3AA01D38-8287-B489-ECD8-B3C11F60EF7A}"/>
                    </a:ext>
                  </a:extLst>
                </p14:cNvPr>
                <p14:cNvContentPartPr/>
                <p14:nvPr/>
              </p14:nvContentPartPr>
              <p14:xfrm>
                <a:off x="5952725" y="3937004"/>
                <a:ext cx="360" cy="360"/>
              </p14:xfrm>
            </p:contentPart>
          </mc:Choice>
          <mc:Fallback xmlns="">
            <p:pic>
              <p:nvPicPr>
                <p:cNvPr id="12317" name="Ink 12316">
                  <a:extLst>
                    <a:ext uri="{FF2B5EF4-FFF2-40B4-BE49-F238E27FC236}">
                      <a16:creationId xmlns:a16="http://schemas.microsoft.com/office/drawing/2014/main" id="{3AA01D38-8287-B489-ECD8-B3C11F60EF7A}"/>
                    </a:ext>
                  </a:extLst>
                </p:cNvPr>
                <p:cNvPicPr/>
                <p:nvPr/>
              </p:nvPicPr>
              <p:blipFill>
                <a:blip r:embed="rId8"/>
                <a:stretch>
                  <a:fillRect/>
                </a:stretch>
              </p:blipFill>
              <p:spPr>
                <a:xfrm>
                  <a:off x="5889725" y="387436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2318" name="Ink 12317">
                  <a:extLst>
                    <a:ext uri="{FF2B5EF4-FFF2-40B4-BE49-F238E27FC236}">
                      <a16:creationId xmlns:a16="http://schemas.microsoft.com/office/drawing/2014/main" id="{8A21622D-DFC7-8820-506D-9708D4B47FDC}"/>
                    </a:ext>
                  </a:extLst>
                </p14:cNvPr>
                <p14:cNvContentPartPr/>
                <p14:nvPr/>
              </p14:nvContentPartPr>
              <p14:xfrm>
                <a:off x="5896925" y="3825764"/>
                <a:ext cx="360" cy="360"/>
              </p14:xfrm>
            </p:contentPart>
          </mc:Choice>
          <mc:Fallback xmlns="">
            <p:pic>
              <p:nvPicPr>
                <p:cNvPr id="12318" name="Ink 12317">
                  <a:extLst>
                    <a:ext uri="{FF2B5EF4-FFF2-40B4-BE49-F238E27FC236}">
                      <a16:creationId xmlns:a16="http://schemas.microsoft.com/office/drawing/2014/main" id="{8A21622D-DFC7-8820-506D-9708D4B47FDC}"/>
                    </a:ext>
                  </a:extLst>
                </p:cNvPr>
                <p:cNvPicPr/>
                <p:nvPr/>
              </p:nvPicPr>
              <p:blipFill>
                <a:blip r:embed="rId8"/>
                <a:stretch>
                  <a:fillRect/>
                </a:stretch>
              </p:blipFill>
              <p:spPr>
                <a:xfrm>
                  <a:off x="5833925" y="376276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2319" name="Ink 12318">
                  <a:extLst>
                    <a:ext uri="{FF2B5EF4-FFF2-40B4-BE49-F238E27FC236}">
                      <a16:creationId xmlns:a16="http://schemas.microsoft.com/office/drawing/2014/main" id="{2F980C43-096B-9AC9-3265-6BA6E5DAD912}"/>
                    </a:ext>
                  </a:extLst>
                </p14:cNvPr>
                <p14:cNvContentPartPr/>
                <p14:nvPr/>
              </p14:nvContentPartPr>
              <p14:xfrm>
                <a:off x="5989805" y="3825764"/>
                <a:ext cx="360" cy="360"/>
              </p14:xfrm>
            </p:contentPart>
          </mc:Choice>
          <mc:Fallback xmlns="">
            <p:pic>
              <p:nvPicPr>
                <p:cNvPr id="12319" name="Ink 12318">
                  <a:extLst>
                    <a:ext uri="{FF2B5EF4-FFF2-40B4-BE49-F238E27FC236}">
                      <a16:creationId xmlns:a16="http://schemas.microsoft.com/office/drawing/2014/main" id="{2F980C43-096B-9AC9-3265-6BA6E5DAD912}"/>
                    </a:ext>
                  </a:extLst>
                </p:cNvPr>
                <p:cNvPicPr/>
                <p:nvPr/>
              </p:nvPicPr>
              <p:blipFill>
                <a:blip r:embed="rId8"/>
                <a:stretch>
                  <a:fillRect/>
                </a:stretch>
              </p:blipFill>
              <p:spPr>
                <a:xfrm>
                  <a:off x="5927165" y="376276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2321" name="Ink 12320">
                  <a:extLst>
                    <a:ext uri="{FF2B5EF4-FFF2-40B4-BE49-F238E27FC236}">
                      <a16:creationId xmlns:a16="http://schemas.microsoft.com/office/drawing/2014/main" id="{1AF62E1C-20D0-74B2-C01D-888CDF403189}"/>
                    </a:ext>
                  </a:extLst>
                </p14:cNvPr>
                <p14:cNvContentPartPr/>
                <p14:nvPr/>
              </p14:nvContentPartPr>
              <p14:xfrm>
                <a:off x="5822045" y="3750884"/>
                <a:ext cx="360" cy="360"/>
              </p14:xfrm>
            </p:contentPart>
          </mc:Choice>
          <mc:Fallback xmlns="">
            <p:pic>
              <p:nvPicPr>
                <p:cNvPr id="12321" name="Ink 12320">
                  <a:extLst>
                    <a:ext uri="{FF2B5EF4-FFF2-40B4-BE49-F238E27FC236}">
                      <a16:creationId xmlns:a16="http://schemas.microsoft.com/office/drawing/2014/main" id="{1AF62E1C-20D0-74B2-C01D-888CDF403189}"/>
                    </a:ext>
                  </a:extLst>
                </p:cNvPr>
                <p:cNvPicPr/>
                <p:nvPr/>
              </p:nvPicPr>
              <p:blipFill>
                <a:blip r:embed="rId8"/>
                <a:stretch>
                  <a:fillRect/>
                </a:stretch>
              </p:blipFill>
              <p:spPr>
                <a:xfrm>
                  <a:off x="5759405" y="368788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2323" name="Ink 12322">
                  <a:extLst>
                    <a:ext uri="{FF2B5EF4-FFF2-40B4-BE49-F238E27FC236}">
                      <a16:creationId xmlns:a16="http://schemas.microsoft.com/office/drawing/2014/main" id="{C26F5223-E801-59AC-78CD-65CB6DCCB154}"/>
                    </a:ext>
                  </a:extLst>
                </p14:cNvPr>
                <p14:cNvContentPartPr/>
                <p14:nvPr/>
              </p14:nvContentPartPr>
              <p14:xfrm>
                <a:off x="6102125" y="3788324"/>
                <a:ext cx="360" cy="360"/>
              </p14:xfrm>
            </p:contentPart>
          </mc:Choice>
          <mc:Fallback xmlns="">
            <p:pic>
              <p:nvPicPr>
                <p:cNvPr id="12323" name="Ink 12322">
                  <a:extLst>
                    <a:ext uri="{FF2B5EF4-FFF2-40B4-BE49-F238E27FC236}">
                      <a16:creationId xmlns:a16="http://schemas.microsoft.com/office/drawing/2014/main" id="{C26F5223-E801-59AC-78CD-65CB6DCCB154}"/>
                    </a:ext>
                  </a:extLst>
                </p:cNvPr>
                <p:cNvPicPr/>
                <p:nvPr/>
              </p:nvPicPr>
              <p:blipFill>
                <a:blip r:embed="rId8"/>
                <a:stretch>
                  <a:fillRect/>
                </a:stretch>
              </p:blipFill>
              <p:spPr>
                <a:xfrm>
                  <a:off x="6039125" y="372532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2325" name="Ink 12324">
                  <a:extLst>
                    <a:ext uri="{FF2B5EF4-FFF2-40B4-BE49-F238E27FC236}">
                      <a16:creationId xmlns:a16="http://schemas.microsoft.com/office/drawing/2014/main" id="{4D2A1EFA-2F35-4476-705D-517BF7ED12D7}"/>
                    </a:ext>
                  </a:extLst>
                </p14:cNvPr>
                <p14:cNvContentPartPr/>
                <p14:nvPr/>
              </p14:nvContentPartPr>
              <p14:xfrm>
                <a:off x="5747165" y="3862844"/>
                <a:ext cx="360" cy="360"/>
              </p14:xfrm>
            </p:contentPart>
          </mc:Choice>
          <mc:Fallback xmlns="">
            <p:pic>
              <p:nvPicPr>
                <p:cNvPr id="12325" name="Ink 12324">
                  <a:extLst>
                    <a:ext uri="{FF2B5EF4-FFF2-40B4-BE49-F238E27FC236}">
                      <a16:creationId xmlns:a16="http://schemas.microsoft.com/office/drawing/2014/main" id="{4D2A1EFA-2F35-4476-705D-517BF7ED12D7}"/>
                    </a:ext>
                  </a:extLst>
                </p:cNvPr>
                <p:cNvPicPr/>
                <p:nvPr/>
              </p:nvPicPr>
              <p:blipFill>
                <a:blip r:embed="rId8"/>
                <a:stretch>
                  <a:fillRect/>
                </a:stretch>
              </p:blipFill>
              <p:spPr>
                <a:xfrm>
                  <a:off x="5684525" y="380020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2326" name="Ink 12325">
                  <a:extLst>
                    <a:ext uri="{FF2B5EF4-FFF2-40B4-BE49-F238E27FC236}">
                      <a16:creationId xmlns:a16="http://schemas.microsoft.com/office/drawing/2014/main" id="{5A98DEAA-04C5-B37F-B2A5-14029BE746DB}"/>
                    </a:ext>
                  </a:extLst>
                </p14:cNvPr>
                <p14:cNvContentPartPr/>
                <p14:nvPr/>
              </p14:nvContentPartPr>
              <p14:xfrm>
                <a:off x="5822045" y="3974444"/>
                <a:ext cx="7920" cy="3600"/>
              </p14:xfrm>
            </p:contentPart>
          </mc:Choice>
          <mc:Fallback xmlns="">
            <p:pic>
              <p:nvPicPr>
                <p:cNvPr id="12326" name="Ink 12325">
                  <a:extLst>
                    <a:ext uri="{FF2B5EF4-FFF2-40B4-BE49-F238E27FC236}">
                      <a16:creationId xmlns:a16="http://schemas.microsoft.com/office/drawing/2014/main" id="{5A98DEAA-04C5-B37F-B2A5-14029BE746DB}"/>
                    </a:ext>
                  </a:extLst>
                </p:cNvPr>
                <p:cNvPicPr/>
                <p:nvPr/>
              </p:nvPicPr>
              <p:blipFill>
                <a:blip r:embed="rId65"/>
                <a:stretch>
                  <a:fillRect/>
                </a:stretch>
              </p:blipFill>
              <p:spPr>
                <a:xfrm>
                  <a:off x="5759405" y="3911804"/>
                  <a:ext cx="133560" cy="12924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2328" name="Ink 12327">
                  <a:extLst>
                    <a:ext uri="{FF2B5EF4-FFF2-40B4-BE49-F238E27FC236}">
                      <a16:creationId xmlns:a16="http://schemas.microsoft.com/office/drawing/2014/main" id="{70C2AF82-A345-6513-B015-8381EB0F2F24}"/>
                    </a:ext>
                  </a:extLst>
                </p14:cNvPr>
                <p14:cNvContentPartPr/>
                <p14:nvPr/>
              </p14:nvContentPartPr>
              <p14:xfrm>
                <a:off x="5896925" y="4049324"/>
                <a:ext cx="360" cy="360"/>
              </p14:xfrm>
            </p:contentPart>
          </mc:Choice>
          <mc:Fallback xmlns="">
            <p:pic>
              <p:nvPicPr>
                <p:cNvPr id="12328" name="Ink 12327">
                  <a:extLst>
                    <a:ext uri="{FF2B5EF4-FFF2-40B4-BE49-F238E27FC236}">
                      <a16:creationId xmlns:a16="http://schemas.microsoft.com/office/drawing/2014/main" id="{70C2AF82-A345-6513-B015-8381EB0F2F24}"/>
                    </a:ext>
                  </a:extLst>
                </p:cNvPr>
                <p:cNvPicPr/>
                <p:nvPr/>
              </p:nvPicPr>
              <p:blipFill>
                <a:blip r:embed="rId8"/>
                <a:stretch>
                  <a:fillRect/>
                </a:stretch>
              </p:blipFill>
              <p:spPr>
                <a:xfrm>
                  <a:off x="5833925" y="398632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2329" name="Ink 12328">
                  <a:extLst>
                    <a:ext uri="{FF2B5EF4-FFF2-40B4-BE49-F238E27FC236}">
                      <a16:creationId xmlns:a16="http://schemas.microsoft.com/office/drawing/2014/main" id="{C451B90D-A126-4F7C-BCD1-ABED9B767625}"/>
                    </a:ext>
                  </a:extLst>
                </p14:cNvPr>
                <p14:cNvContentPartPr/>
                <p14:nvPr/>
              </p14:nvContentPartPr>
              <p14:xfrm>
                <a:off x="6008885" y="4068404"/>
                <a:ext cx="360" cy="360"/>
              </p14:xfrm>
            </p:contentPart>
          </mc:Choice>
          <mc:Fallback xmlns="">
            <p:pic>
              <p:nvPicPr>
                <p:cNvPr id="12329" name="Ink 12328">
                  <a:extLst>
                    <a:ext uri="{FF2B5EF4-FFF2-40B4-BE49-F238E27FC236}">
                      <a16:creationId xmlns:a16="http://schemas.microsoft.com/office/drawing/2014/main" id="{C451B90D-A126-4F7C-BCD1-ABED9B767625}"/>
                    </a:ext>
                  </a:extLst>
                </p:cNvPr>
                <p:cNvPicPr/>
                <p:nvPr/>
              </p:nvPicPr>
              <p:blipFill>
                <a:blip r:embed="rId8"/>
                <a:stretch>
                  <a:fillRect/>
                </a:stretch>
              </p:blipFill>
              <p:spPr>
                <a:xfrm>
                  <a:off x="5946245" y="400540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330" name="Ink 12329">
                  <a:extLst>
                    <a:ext uri="{FF2B5EF4-FFF2-40B4-BE49-F238E27FC236}">
                      <a16:creationId xmlns:a16="http://schemas.microsoft.com/office/drawing/2014/main" id="{D2968193-F018-4D48-8449-BF77A80772E3}"/>
                    </a:ext>
                  </a:extLst>
                </p14:cNvPr>
                <p14:cNvContentPartPr/>
                <p14:nvPr/>
              </p14:nvContentPartPr>
              <p14:xfrm>
                <a:off x="6139565" y="4086764"/>
                <a:ext cx="56160" cy="360"/>
              </p14:xfrm>
            </p:contentPart>
          </mc:Choice>
          <mc:Fallback xmlns="">
            <p:pic>
              <p:nvPicPr>
                <p:cNvPr id="12330" name="Ink 12329">
                  <a:extLst>
                    <a:ext uri="{FF2B5EF4-FFF2-40B4-BE49-F238E27FC236}">
                      <a16:creationId xmlns:a16="http://schemas.microsoft.com/office/drawing/2014/main" id="{D2968193-F018-4D48-8449-BF77A80772E3}"/>
                    </a:ext>
                  </a:extLst>
                </p:cNvPr>
                <p:cNvPicPr/>
                <p:nvPr/>
              </p:nvPicPr>
              <p:blipFill>
                <a:blip r:embed="rId69"/>
                <a:stretch>
                  <a:fillRect/>
                </a:stretch>
              </p:blipFill>
              <p:spPr>
                <a:xfrm>
                  <a:off x="6076565" y="4023764"/>
                  <a:ext cx="1818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331" name="Ink 12330">
                  <a:extLst>
                    <a:ext uri="{FF2B5EF4-FFF2-40B4-BE49-F238E27FC236}">
                      <a16:creationId xmlns:a16="http://schemas.microsoft.com/office/drawing/2014/main" id="{515A32F8-3FD1-AED1-F911-93653FD7E6C9}"/>
                    </a:ext>
                  </a:extLst>
                </p14:cNvPr>
                <p14:cNvContentPartPr/>
                <p14:nvPr/>
              </p14:nvContentPartPr>
              <p14:xfrm>
                <a:off x="6363125" y="4086764"/>
                <a:ext cx="360" cy="360"/>
              </p14:xfrm>
            </p:contentPart>
          </mc:Choice>
          <mc:Fallback xmlns="">
            <p:pic>
              <p:nvPicPr>
                <p:cNvPr id="12331" name="Ink 12330">
                  <a:extLst>
                    <a:ext uri="{FF2B5EF4-FFF2-40B4-BE49-F238E27FC236}">
                      <a16:creationId xmlns:a16="http://schemas.microsoft.com/office/drawing/2014/main" id="{515A32F8-3FD1-AED1-F911-93653FD7E6C9}"/>
                    </a:ext>
                  </a:extLst>
                </p:cNvPr>
                <p:cNvPicPr/>
                <p:nvPr/>
              </p:nvPicPr>
              <p:blipFill>
                <a:blip r:embed="rId8"/>
                <a:stretch>
                  <a:fillRect/>
                </a:stretch>
              </p:blipFill>
              <p:spPr>
                <a:xfrm>
                  <a:off x="6300125" y="402376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2332" name="Ink 12331">
                  <a:extLst>
                    <a:ext uri="{FF2B5EF4-FFF2-40B4-BE49-F238E27FC236}">
                      <a16:creationId xmlns:a16="http://schemas.microsoft.com/office/drawing/2014/main" id="{EB1D1AB6-7787-1635-08ED-198B75EB4135}"/>
                    </a:ext>
                  </a:extLst>
                </p14:cNvPr>
                <p14:cNvContentPartPr/>
                <p14:nvPr/>
              </p14:nvContentPartPr>
              <p14:xfrm>
                <a:off x="6307325" y="4086764"/>
                <a:ext cx="360" cy="360"/>
              </p14:xfrm>
            </p:contentPart>
          </mc:Choice>
          <mc:Fallback xmlns="">
            <p:pic>
              <p:nvPicPr>
                <p:cNvPr id="12332" name="Ink 12331">
                  <a:extLst>
                    <a:ext uri="{FF2B5EF4-FFF2-40B4-BE49-F238E27FC236}">
                      <a16:creationId xmlns:a16="http://schemas.microsoft.com/office/drawing/2014/main" id="{EB1D1AB6-7787-1635-08ED-198B75EB4135}"/>
                    </a:ext>
                  </a:extLst>
                </p:cNvPr>
                <p:cNvPicPr/>
                <p:nvPr/>
              </p:nvPicPr>
              <p:blipFill>
                <a:blip r:embed="rId8"/>
                <a:stretch>
                  <a:fillRect/>
                </a:stretch>
              </p:blipFill>
              <p:spPr>
                <a:xfrm>
                  <a:off x="6244325" y="402376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33" name="Ink 12332">
                  <a:extLst>
                    <a:ext uri="{FF2B5EF4-FFF2-40B4-BE49-F238E27FC236}">
                      <a16:creationId xmlns:a16="http://schemas.microsoft.com/office/drawing/2014/main" id="{8123F051-B479-1501-D85C-33D692EF382F}"/>
                    </a:ext>
                  </a:extLst>
                </p14:cNvPr>
                <p14:cNvContentPartPr/>
                <p14:nvPr/>
              </p14:nvContentPartPr>
              <p14:xfrm>
                <a:off x="6475085" y="4105484"/>
                <a:ext cx="360" cy="360"/>
              </p14:xfrm>
            </p:contentPart>
          </mc:Choice>
          <mc:Fallback xmlns="">
            <p:pic>
              <p:nvPicPr>
                <p:cNvPr id="12333" name="Ink 12332">
                  <a:extLst>
                    <a:ext uri="{FF2B5EF4-FFF2-40B4-BE49-F238E27FC236}">
                      <a16:creationId xmlns:a16="http://schemas.microsoft.com/office/drawing/2014/main" id="{8123F051-B479-1501-D85C-33D692EF382F}"/>
                    </a:ext>
                  </a:extLst>
                </p:cNvPr>
                <p:cNvPicPr/>
                <p:nvPr/>
              </p:nvPicPr>
              <p:blipFill>
                <a:blip r:embed="rId8"/>
                <a:stretch>
                  <a:fillRect/>
                </a:stretch>
              </p:blipFill>
              <p:spPr>
                <a:xfrm>
                  <a:off x="6412445" y="404284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2334" name="Ink 12333">
                  <a:extLst>
                    <a:ext uri="{FF2B5EF4-FFF2-40B4-BE49-F238E27FC236}">
                      <a16:creationId xmlns:a16="http://schemas.microsoft.com/office/drawing/2014/main" id="{5898ACFC-2857-4FEF-D83E-01CC068B7A0A}"/>
                    </a:ext>
                  </a:extLst>
                </p14:cNvPr>
                <p14:cNvContentPartPr/>
                <p14:nvPr/>
              </p14:nvContentPartPr>
              <p14:xfrm>
                <a:off x="6605765" y="3956084"/>
                <a:ext cx="360" cy="360"/>
              </p14:xfrm>
            </p:contentPart>
          </mc:Choice>
          <mc:Fallback xmlns="">
            <p:pic>
              <p:nvPicPr>
                <p:cNvPr id="12334" name="Ink 12333">
                  <a:extLst>
                    <a:ext uri="{FF2B5EF4-FFF2-40B4-BE49-F238E27FC236}">
                      <a16:creationId xmlns:a16="http://schemas.microsoft.com/office/drawing/2014/main" id="{5898ACFC-2857-4FEF-D83E-01CC068B7A0A}"/>
                    </a:ext>
                  </a:extLst>
                </p:cNvPr>
                <p:cNvPicPr/>
                <p:nvPr/>
              </p:nvPicPr>
              <p:blipFill>
                <a:blip r:embed="rId8"/>
                <a:stretch>
                  <a:fillRect/>
                </a:stretch>
              </p:blipFill>
              <p:spPr>
                <a:xfrm>
                  <a:off x="6542765" y="389344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335" name="Ink 12334">
                  <a:extLst>
                    <a:ext uri="{FF2B5EF4-FFF2-40B4-BE49-F238E27FC236}">
                      <a16:creationId xmlns:a16="http://schemas.microsoft.com/office/drawing/2014/main" id="{3276D0F2-B4DE-4714-DE2F-8E27EF96CB1F}"/>
                    </a:ext>
                  </a:extLst>
                </p14:cNvPr>
                <p14:cNvContentPartPr/>
                <p14:nvPr/>
              </p14:nvContentPartPr>
              <p14:xfrm>
                <a:off x="6102125" y="4123844"/>
                <a:ext cx="360" cy="360"/>
              </p14:xfrm>
            </p:contentPart>
          </mc:Choice>
          <mc:Fallback xmlns="">
            <p:pic>
              <p:nvPicPr>
                <p:cNvPr id="12335" name="Ink 12334">
                  <a:extLst>
                    <a:ext uri="{FF2B5EF4-FFF2-40B4-BE49-F238E27FC236}">
                      <a16:creationId xmlns:a16="http://schemas.microsoft.com/office/drawing/2014/main" id="{3276D0F2-B4DE-4714-DE2F-8E27EF96CB1F}"/>
                    </a:ext>
                  </a:extLst>
                </p:cNvPr>
                <p:cNvPicPr/>
                <p:nvPr/>
              </p:nvPicPr>
              <p:blipFill>
                <a:blip r:embed="rId8"/>
                <a:stretch>
                  <a:fillRect/>
                </a:stretch>
              </p:blipFill>
              <p:spPr>
                <a:xfrm>
                  <a:off x="6039125" y="406120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2337" name="Ink 12336">
                  <a:extLst>
                    <a:ext uri="{FF2B5EF4-FFF2-40B4-BE49-F238E27FC236}">
                      <a16:creationId xmlns:a16="http://schemas.microsoft.com/office/drawing/2014/main" id="{365032C1-5363-46E4-2AFD-A84AEBECF1A9}"/>
                    </a:ext>
                  </a:extLst>
                </p14:cNvPr>
                <p14:cNvContentPartPr/>
                <p14:nvPr/>
              </p14:nvContentPartPr>
              <p14:xfrm>
                <a:off x="6581285" y="3883004"/>
                <a:ext cx="192600" cy="16920"/>
              </p14:xfrm>
            </p:contentPart>
          </mc:Choice>
          <mc:Fallback xmlns="">
            <p:pic>
              <p:nvPicPr>
                <p:cNvPr id="12337" name="Ink 12336">
                  <a:extLst>
                    <a:ext uri="{FF2B5EF4-FFF2-40B4-BE49-F238E27FC236}">
                      <a16:creationId xmlns:a16="http://schemas.microsoft.com/office/drawing/2014/main" id="{365032C1-5363-46E4-2AFD-A84AEBECF1A9}"/>
                    </a:ext>
                  </a:extLst>
                </p:cNvPr>
                <p:cNvPicPr/>
                <p:nvPr/>
              </p:nvPicPr>
              <p:blipFill>
                <a:blip r:embed="rId76"/>
                <a:stretch>
                  <a:fillRect/>
                </a:stretch>
              </p:blipFill>
              <p:spPr>
                <a:xfrm>
                  <a:off x="6518645" y="3820364"/>
                  <a:ext cx="318240" cy="142560"/>
                </a:xfrm>
                <a:prstGeom prst="rect">
                  <a:avLst/>
                </a:prstGeom>
              </p:spPr>
            </p:pic>
          </mc:Fallback>
        </mc:AlternateContent>
      </p:grpSp>
    </p:spTree>
    <p:extLst>
      <p:ext uri="{BB962C8B-B14F-4D97-AF65-F5344CB8AC3E}">
        <p14:creationId xmlns:p14="http://schemas.microsoft.com/office/powerpoint/2010/main" val="3263802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eaLnBrk="1" hangingPunct="1"/>
            <a:r>
              <a:rPr lang="en-US" sz="4400" dirty="0">
                <a:solidFill>
                  <a:schemeClr val="tx2"/>
                </a:solidFill>
                <a:latin typeface="Arial" panose="020B0604020202020204" pitchFamily="34" charset="0"/>
                <a:cs typeface="Arial" panose="020B0604020202020204" pitchFamily="34" charset="0"/>
              </a:rPr>
              <a:t>Fire Risk Assessment Process</a:t>
            </a:r>
          </a:p>
        </p:txBody>
      </p:sp>
      <p:graphicFrame>
        <p:nvGraphicFramePr>
          <p:cNvPr id="33797" name="Content Placeholder 2">
            <a:extLst>
              <a:ext uri="{FF2B5EF4-FFF2-40B4-BE49-F238E27FC236}">
                <a16:creationId xmlns:a16="http://schemas.microsoft.com/office/drawing/2014/main" id="{19BE14FA-BDF6-ED3F-DE3F-221E58C40407}"/>
              </a:ext>
            </a:extLst>
          </p:cNvPr>
          <p:cNvGraphicFramePr>
            <a:graphicFrameLocks noGrp="1"/>
          </p:cNvGraphicFramePr>
          <p:nvPr>
            <p:ph idx="1"/>
            <p:extLst>
              <p:ext uri="{D42A27DB-BD31-4B8C-83A1-F6EECF244321}">
                <p14:modId xmlns:p14="http://schemas.microsoft.com/office/powerpoint/2010/main" val="3480435535"/>
              </p:ext>
            </p:extLst>
          </p:nvPr>
        </p:nvGraphicFramePr>
        <p:xfrm>
          <a:off x="309563" y="1825625"/>
          <a:ext cx="11577637" cy="4213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2">
            <a:extLst>
              <a:ext uri="{FF2B5EF4-FFF2-40B4-BE49-F238E27FC236}">
                <a16:creationId xmlns:a16="http://schemas.microsoft.com/office/drawing/2014/main" id="{37F3266F-8B85-14F6-5EA5-3F777DC022CD}"/>
              </a:ext>
            </a:extLst>
          </p:cNvPr>
          <p:cNvSpPr>
            <a:spLocks noGrp="1"/>
          </p:cNvSpPr>
          <p:nvPr>
            <p:ph type="body" sz="quarter" idx="10"/>
          </p:nvPr>
        </p:nvSpPr>
        <p:spPr/>
        <p:txBody>
          <a:bodyPr>
            <a:normAutofit lnSpcReduction="10000"/>
          </a:bodyPr>
          <a:lstStyle/>
          <a:p>
            <a:r>
              <a:rPr lang="en-US" dirty="0"/>
              <a:t>Fire Safety</a:t>
            </a:r>
          </a:p>
          <a:p>
            <a:endParaRPr lang="en-US" dirty="0"/>
          </a:p>
        </p:txBody>
      </p:sp>
    </p:spTree>
    <p:extLst>
      <p:ext uri="{BB962C8B-B14F-4D97-AF65-F5344CB8AC3E}">
        <p14:creationId xmlns:p14="http://schemas.microsoft.com/office/powerpoint/2010/main" val="416842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ECBB17-1595-75AB-46CF-C165FA89F3BA}"/>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dirty="0"/>
          </a:p>
        </p:txBody>
      </p:sp>
      <p:pic>
        <p:nvPicPr>
          <p:cNvPr id="7" name="Content Placeholder 6">
            <a:extLst>
              <a:ext uri="{FF2B5EF4-FFF2-40B4-BE49-F238E27FC236}">
                <a16:creationId xmlns:a16="http://schemas.microsoft.com/office/drawing/2014/main" id="{C331EF52-CB39-FD84-79AA-96B7FBCFCF9F}"/>
              </a:ext>
            </a:extLst>
          </p:cNvPr>
          <p:cNvPicPr>
            <a:picLocks noGrp="1" noChangeAspect="1"/>
          </p:cNvPicPr>
          <p:nvPr>
            <p:ph idx="1"/>
          </p:nvPr>
        </p:nvPicPr>
        <p:blipFill>
          <a:blip r:embed="rId3"/>
          <a:stretch>
            <a:fillRect/>
          </a:stretch>
        </p:blipFill>
        <p:spPr>
          <a:xfrm>
            <a:off x="1625600" y="161096"/>
            <a:ext cx="9931400" cy="6535808"/>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6B50FB75-02E1-629B-CC17-C4D14CD53407}"/>
              </a:ext>
            </a:extLst>
          </p:cNvPr>
          <p:cNvSpPr txBox="1"/>
          <p:nvPr/>
        </p:nvSpPr>
        <p:spPr>
          <a:xfrm>
            <a:off x="204192" y="196334"/>
            <a:ext cx="1218208" cy="338554"/>
          </a:xfrm>
          <a:prstGeom prst="rect">
            <a:avLst/>
          </a:prstGeom>
          <a:solidFill>
            <a:schemeClr val="tx2"/>
          </a:solidFill>
          <a:ln w="12700">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600" b="1" dirty="0">
                <a:solidFill>
                  <a:schemeClr val="bg1"/>
                </a:solidFill>
              </a:rPr>
              <a:t>3.2.1, 3.2.2</a:t>
            </a:r>
          </a:p>
        </p:txBody>
      </p:sp>
      <p:sp>
        <p:nvSpPr>
          <p:cNvPr id="8" name="TextBox 7">
            <a:extLst>
              <a:ext uri="{FF2B5EF4-FFF2-40B4-BE49-F238E27FC236}">
                <a16:creationId xmlns:a16="http://schemas.microsoft.com/office/drawing/2014/main" id="{95663536-52AB-6FB0-EEC0-533E7AB694FD}"/>
              </a:ext>
            </a:extLst>
          </p:cNvPr>
          <p:cNvSpPr txBox="1"/>
          <p:nvPr/>
        </p:nvSpPr>
        <p:spPr>
          <a:xfrm>
            <a:off x="7273365" y="3552238"/>
            <a:ext cx="3251200" cy="1569660"/>
          </a:xfrm>
          <a:prstGeom prst="rect">
            <a:avLst/>
          </a:prstGeom>
          <a:noFill/>
          <a:ln w="38100">
            <a:solidFill>
              <a:srgbClr val="FF0000"/>
            </a:solidFill>
          </a:ln>
          <a:effectLst>
            <a:outerShdw blurRad="50800" dist="38100" dir="5400000" algn="t" rotWithShape="0">
              <a:prstClr val="black">
                <a:alpha val="40000"/>
              </a:prstClr>
            </a:outerShdw>
          </a:effectLst>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b="1" dirty="0"/>
              <a:t>THERE IS NO FIRE RISK CATEGORY OR SCORE!</a:t>
            </a:r>
          </a:p>
        </p:txBody>
      </p:sp>
    </p:spTree>
    <p:extLst>
      <p:ext uri="{BB962C8B-B14F-4D97-AF65-F5344CB8AC3E}">
        <p14:creationId xmlns:p14="http://schemas.microsoft.com/office/powerpoint/2010/main" val="2294949361"/>
      </p:ext>
    </p:extLst>
  </p:cSld>
  <p:clrMapOvr>
    <a:masterClrMapping/>
  </p:clrMapOvr>
</p:sld>
</file>

<file path=ppt/theme/theme1.xml><?xml version="1.0" encoding="utf-8"?>
<a:theme xmlns:a="http://schemas.openxmlformats.org/drawingml/2006/main" name="Office Theme">
  <a:themeElements>
    <a:clrScheme name="Custom 3">
      <a:dk1>
        <a:srgbClr val="5A5A5B"/>
      </a:dk1>
      <a:lt1>
        <a:srgbClr val="FFFFFF"/>
      </a:lt1>
      <a:dk2>
        <a:srgbClr val="00ACA6"/>
      </a:dk2>
      <a:lt2>
        <a:srgbClr val="FFFFFF"/>
      </a:lt2>
      <a:accent1>
        <a:srgbClr val="00ACA6"/>
      </a:accent1>
      <a:accent2>
        <a:srgbClr val="5EB978"/>
      </a:accent2>
      <a:accent3>
        <a:srgbClr val="00867B"/>
      </a:accent3>
      <a:accent4>
        <a:srgbClr val="006D7B"/>
      </a:accent4>
      <a:accent5>
        <a:srgbClr val="A1CA67"/>
      </a:accent5>
      <a:accent6>
        <a:srgbClr val="569BBE"/>
      </a:accent6>
      <a:hlink>
        <a:srgbClr val="5EB978"/>
      </a:hlink>
      <a:folHlink>
        <a:srgbClr val="5A5A5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3">
      <a:dk1>
        <a:srgbClr val="5A5A5B"/>
      </a:dk1>
      <a:lt1>
        <a:srgbClr val="FFFFFF"/>
      </a:lt1>
      <a:dk2>
        <a:srgbClr val="00ACA6"/>
      </a:dk2>
      <a:lt2>
        <a:srgbClr val="FFFFFF"/>
      </a:lt2>
      <a:accent1>
        <a:srgbClr val="00ACA6"/>
      </a:accent1>
      <a:accent2>
        <a:srgbClr val="5EB978"/>
      </a:accent2>
      <a:accent3>
        <a:srgbClr val="00867B"/>
      </a:accent3>
      <a:accent4>
        <a:srgbClr val="006D7B"/>
      </a:accent4>
      <a:accent5>
        <a:srgbClr val="003D54"/>
      </a:accent5>
      <a:accent6>
        <a:srgbClr val="569BBE"/>
      </a:accent6>
      <a:hlink>
        <a:srgbClr val="5EB978"/>
      </a:hlink>
      <a:folHlink>
        <a:srgbClr val="5A5A5B"/>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918ACB5380CC4793054AAE0476626F" ma:contentTypeVersion="16" ma:contentTypeDescription="Create a new document." ma:contentTypeScope="" ma:versionID="21157926fc142bd669efa408925a0759">
  <xsd:schema xmlns:xsd="http://www.w3.org/2001/XMLSchema" xmlns:xs="http://www.w3.org/2001/XMLSchema" xmlns:p="http://schemas.microsoft.com/office/2006/metadata/properties" xmlns:ns2="7f0325fb-172a-40b0-9a7e-50ba0a4e6bb7" xmlns:ns3="fb16b1b3-41a9-4256-935f-5a8db7896212" targetNamespace="http://schemas.microsoft.com/office/2006/metadata/properties" ma:root="true" ma:fieldsID="a9cefc537ac51adf00c5c5bce9efacbb" ns2:_="" ns3:_="">
    <xsd:import namespace="7f0325fb-172a-40b0-9a7e-50ba0a4e6bb7"/>
    <xsd:import namespace="fb16b1b3-41a9-4256-935f-5a8db789621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_Flow_SignoffStatus"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0325fb-172a-40b0-9a7e-50ba0a4e6bb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649d19b4-cdff-4239-83c0-60233500499f}" ma:internalName="TaxCatchAll" ma:showField="CatchAllData" ma:web="7f0325fb-172a-40b0-9a7e-50ba0a4e6bb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b16b1b3-41a9-4256-935f-5a8db789621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_Flow_SignoffStatus" ma:index="12" nillable="true" ma:displayName="Sign-off status" ma:internalName="_x0024_Resources_x003a_core_x002c_Signoff_Status_x003b_">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5623277-6309-4039-a153-8eedd4e8fe3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b16b1b3-41a9-4256-935f-5a8db7896212">
      <Terms xmlns="http://schemas.microsoft.com/office/infopath/2007/PartnerControls"/>
    </lcf76f155ced4ddcb4097134ff3c332f>
    <TaxCatchAll xmlns="7f0325fb-172a-40b0-9a7e-50ba0a4e6bb7" xsi:nil="true"/>
    <_Flow_SignoffStatus xmlns="fb16b1b3-41a9-4256-935f-5a8db7896212" xsi:nil="true"/>
    <SharedWithUsers xmlns="7f0325fb-172a-40b0-9a7e-50ba0a4e6bb7">
      <UserInfo>
        <DisplayName/>
        <AccountId xsi:nil="true"/>
        <AccountType/>
      </UserInfo>
    </SharedWithUsers>
  </documentManagement>
</p:properties>
</file>

<file path=customXml/itemProps1.xml><?xml version="1.0" encoding="utf-8"?>
<ds:datastoreItem xmlns:ds="http://schemas.openxmlformats.org/officeDocument/2006/customXml" ds:itemID="{13BAF00C-40BD-478B-ACD5-341D7C244F50}"/>
</file>

<file path=customXml/itemProps2.xml><?xml version="1.0" encoding="utf-8"?>
<ds:datastoreItem xmlns:ds="http://schemas.openxmlformats.org/officeDocument/2006/customXml" ds:itemID="{2AECE009-7492-41F9-8C9D-8F3E4BBB6C2A}">
  <ds:schemaRefs>
    <ds:schemaRef ds:uri="http://schemas.microsoft.com/sharepoint/v3/contenttype/forms"/>
  </ds:schemaRefs>
</ds:datastoreItem>
</file>

<file path=customXml/itemProps3.xml><?xml version="1.0" encoding="utf-8"?>
<ds:datastoreItem xmlns:ds="http://schemas.openxmlformats.org/officeDocument/2006/customXml" ds:itemID="{E5DF927D-9636-4495-AAB6-55C86D6B8974}"/>
</file>

<file path=docProps/app.xml><?xml version="1.0" encoding="utf-8"?>
<Properties xmlns="http://schemas.openxmlformats.org/officeDocument/2006/extended-properties" xmlns:vt="http://schemas.openxmlformats.org/officeDocument/2006/docPropsVTypes">
  <TotalTime>7278</TotalTime>
  <Words>7438</Words>
  <Application>Microsoft Office PowerPoint</Application>
  <PresentationFormat>Widescreen</PresentationFormat>
  <Paragraphs>511</Paragraphs>
  <Slides>39</Slides>
  <Notes>36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39</vt:i4>
      </vt:variant>
    </vt:vector>
  </HeadingPairs>
  <TitlesOfParts>
    <vt:vector size="46" baseType="lpstr">
      <vt:lpstr>Arial</vt:lpstr>
      <vt:lpstr>Calibri</vt:lpstr>
      <vt:lpstr>Calibri Light</vt:lpstr>
      <vt:lpstr>Courier New</vt:lpstr>
      <vt:lpstr>Helvetica</vt:lpstr>
      <vt:lpstr>Office Theme</vt:lpstr>
      <vt:lpstr>Office Theme</vt:lpstr>
      <vt:lpstr>Fire Safety in the OR</vt:lpstr>
      <vt:lpstr>Outcome</vt:lpstr>
      <vt:lpstr>Surgical Fires</vt:lpstr>
      <vt:lpstr>Surgical Fire Sites</vt:lpstr>
      <vt:lpstr>Fire Triangle</vt:lpstr>
      <vt:lpstr>Fire Prevention Starts with Assessment of Risk</vt:lpstr>
      <vt:lpstr>High-Potential Procedures</vt:lpstr>
      <vt:lpstr>Fire Risk Assessment Process</vt:lpstr>
      <vt:lpstr>PowerPoint Presentation</vt:lpstr>
      <vt:lpstr>Ignition Sources</vt:lpstr>
      <vt:lpstr>Reducing Risks: Ignition Sources</vt:lpstr>
      <vt:lpstr>Oxidizers</vt:lpstr>
      <vt:lpstr>Reducing Risks: Oxidizers</vt:lpstr>
      <vt:lpstr>Fuels</vt:lpstr>
      <vt:lpstr>Reducing Risks: Fuels</vt:lpstr>
      <vt:lpstr>Alcohol-based Skin Antiseptics</vt:lpstr>
      <vt:lpstr>Managing Fires</vt:lpstr>
      <vt:lpstr>Using a Solution to Extinguish a Fire</vt:lpstr>
      <vt:lpstr>How to Smother a Fire</vt:lpstr>
      <vt:lpstr>Do not use fire blankets in the OR!</vt:lpstr>
      <vt:lpstr>NFPA* Fire Classification </vt:lpstr>
      <vt:lpstr>Fire Extinguisher Selection</vt:lpstr>
      <vt:lpstr>Using a Fire Extinguisher</vt:lpstr>
      <vt:lpstr>Fire Prevention and Management is a Team Effort</vt:lpstr>
      <vt:lpstr>Team Responsibilities in a Fire</vt:lpstr>
      <vt:lpstr>Personnel</vt:lpstr>
      <vt:lpstr>Surgical Fire Locations</vt:lpstr>
      <vt:lpstr>Time of Day</vt:lpstr>
      <vt:lpstr>Fire Size and Location</vt:lpstr>
      <vt:lpstr>Responsibilities: All Fires</vt:lpstr>
      <vt:lpstr>Responsibilities: Large Patient Fire</vt:lpstr>
      <vt:lpstr>Responsibilities: Airway Fire</vt:lpstr>
      <vt:lpstr>Responsibilities: Equipment Fire</vt:lpstr>
      <vt:lpstr>Responsibilities: OR Evacuation </vt:lpstr>
      <vt:lpstr>Evacuation Types and Areas </vt:lpstr>
      <vt:lpstr>Evacuation Procedure: Remember to “RACE”</vt:lpstr>
      <vt:lpstr>Contacting the Fire Department</vt:lpstr>
      <vt:lpstr>The Local Authority Having Jurisdiction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Ladny</dc:creator>
  <cp:lastModifiedBy>Renae Wright</cp:lastModifiedBy>
  <cp:revision>3</cp:revision>
  <dcterms:created xsi:type="dcterms:W3CDTF">2023-06-01T16:16:27Z</dcterms:created>
  <dcterms:modified xsi:type="dcterms:W3CDTF">2024-01-03T17:14:46Z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0x01010072918ACB5380CC4793054AAE0476626F</vt:lpwstr>
  </property>
  <property fmtid="{D5CDD505-2E9C-101B-9397-08002B2CF9AE}" pid="3" name="Order">
    <vt:r8>5412300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TemplateUrl">
    <vt:lpwstr/>
  </property>
  <property fmtid="{D5CDD505-2E9C-101B-9397-08002B2CF9AE}" pid="9" name="ComplianceAssetId">
    <vt:lpwstr/>
  </property>
  <property fmtid="{D5CDD505-2E9C-101B-9397-08002B2CF9AE}" pid="10" name="_ExtendedDescription">
    <vt:lpwstr/>
  </property>
  <property fmtid="{D5CDD505-2E9C-101B-9397-08002B2CF9AE}" pid="11" name="TriggerFlowInfo">
    <vt:lpwstr/>
  </property>
  <property fmtid="{D5CDD505-2E9C-101B-9397-08002B2CF9AE}" pid="12" name="MediaServiceImageTags">
    <vt:lpwstr/>
  </property>
</Properties>
</file>